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sldIdLst>
    <p:sldId id="256" r:id="rId2"/>
    <p:sldId id="257" r:id="rId3"/>
    <p:sldId id="263" r:id="rId4"/>
    <p:sldId id="262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71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7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0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9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064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2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0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6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3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7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4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7848208A-B4BF-7344-BA4C-0CBA08B5C387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3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hyperlink" Target="https://www.flickr.com/photos/twicepix/616604906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hyperlink" Target="https://www.flickr.com/photos/takens/5564968677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Gruppe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Schweiz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Wir</a:t>
            </a:r>
            <a:r>
              <a:rPr lang="en-US" dirty="0" smtClean="0"/>
              <a:t> </a:t>
            </a:r>
            <a:r>
              <a:rPr lang="en-US" dirty="0" err="1" smtClean="0"/>
              <a:t>heißen</a:t>
            </a:r>
            <a:r>
              <a:rPr lang="en-US" dirty="0" smtClean="0"/>
              <a:t> </a:t>
            </a:r>
          </a:p>
          <a:p>
            <a:r>
              <a:rPr lang="en-US" dirty="0" smtClean="0"/>
              <a:t>Jennifer, John, Abigail und </a:t>
            </a:r>
            <a:r>
              <a:rPr lang="en-US" dirty="0" err="1" smtClean="0"/>
              <a:t>Ashlyn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71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Meine</a:t>
            </a:r>
            <a:r>
              <a:rPr lang="en-US" dirty="0" smtClean="0"/>
              <a:t> </a:t>
            </a:r>
            <a:r>
              <a:rPr lang="en-US" dirty="0" err="1" smtClean="0"/>
              <a:t>Stadt</a:t>
            </a:r>
            <a:r>
              <a:rPr lang="en-US" dirty="0" smtClean="0"/>
              <a:t> </a:t>
            </a:r>
            <a:r>
              <a:rPr lang="en-US" dirty="0" err="1" smtClean="0"/>
              <a:t>heißt</a:t>
            </a:r>
            <a:r>
              <a:rPr lang="en-US" dirty="0" smtClean="0"/>
              <a:t> “</a:t>
            </a:r>
            <a:r>
              <a:rPr lang="en-US" i="1" dirty="0" smtClean="0"/>
              <a:t>Bern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404" y="1828801"/>
            <a:ext cx="6825996" cy="435133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Bern </a:t>
            </a:r>
            <a:r>
              <a:rPr lang="en-US" dirty="0" err="1" smtClean="0"/>
              <a:t>ist</a:t>
            </a:r>
            <a:r>
              <a:rPr lang="en-US" dirty="0" smtClean="0"/>
              <a:t> in der </a:t>
            </a:r>
            <a:r>
              <a:rPr lang="en-US" dirty="0" err="1" smtClean="0"/>
              <a:t>Schweiz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heute</a:t>
            </a:r>
            <a:r>
              <a:rPr lang="en-US" dirty="0" smtClean="0"/>
              <a:t> 17 Grad in Bern.</a:t>
            </a:r>
          </a:p>
          <a:p>
            <a:r>
              <a:rPr lang="en-US" dirty="0" smtClean="0"/>
              <a:t>Die </a:t>
            </a:r>
            <a:r>
              <a:rPr lang="en-US" dirty="0" err="1" smtClean="0"/>
              <a:t>Sonne</a:t>
            </a:r>
            <a:r>
              <a:rPr lang="en-US" dirty="0" smtClean="0"/>
              <a:t> </a:t>
            </a:r>
            <a:r>
              <a:rPr lang="en-US" dirty="0" err="1" smtClean="0"/>
              <a:t>scheint</a:t>
            </a:r>
            <a:r>
              <a:rPr lang="en-US" dirty="0" smtClean="0"/>
              <a:t>. 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neblig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46" y="1828801"/>
            <a:ext cx="3700428" cy="2468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8000" y="2247900"/>
            <a:ext cx="2044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“Bern” by Martin </a:t>
            </a:r>
            <a:r>
              <a:rPr lang="en-US" sz="800" dirty="0" err="1" smtClean="0"/>
              <a:t>Abegglen</a:t>
            </a:r>
            <a:r>
              <a:rPr lang="en-US" sz="800" dirty="0" smtClean="0"/>
              <a:t> is </a:t>
            </a:r>
            <a:r>
              <a:rPr lang="en-US" sz="800" dirty="0"/>
              <a:t>licensed under CC BY SA 2.0. </a:t>
            </a:r>
            <a:r>
              <a:rPr lang="en-US" sz="800" dirty="0">
                <a:hlinkClick r:id="rId4"/>
              </a:rPr>
              <a:t>https://</a:t>
            </a:r>
            <a:r>
              <a:rPr lang="en-US" sz="800" dirty="0" smtClean="0">
                <a:hlinkClick r:id="rId4"/>
              </a:rPr>
              <a:t>www.flickr.com/photos/twicepix/6166049065</a:t>
            </a:r>
            <a:r>
              <a:rPr lang="en-US" sz="800" dirty="0" smtClean="0"/>
              <a:t>.  Last accessed July 17, 2017.</a:t>
            </a:r>
            <a:endParaRPr lang="en-US" sz="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238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Meine</a:t>
            </a:r>
            <a:r>
              <a:rPr lang="en-US" dirty="0" smtClean="0"/>
              <a:t> </a:t>
            </a:r>
            <a:r>
              <a:rPr lang="en-US" dirty="0" err="1" smtClean="0"/>
              <a:t>Stadt</a:t>
            </a:r>
            <a:r>
              <a:rPr lang="en-US" dirty="0" smtClean="0"/>
              <a:t> </a:t>
            </a:r>
            <a:r>
              <a:rPr lang="en-US" dirty="0" err="1" smtClean="0"/>
              <a:t>heißt</a:t>
            </a:r>
            <a:r>
              <a:rPr lang="en-US" dirty="0" smtClean="0"/>
              <a:t> </a:t>
            </a:r>
            <a:r>
              <a:rPr lang="en-US" i="1" dirty="0" smtClean="0"/>
              <a:t>“Kleve”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Kleve </a:t>
            </a:r>
            <a:r>
              <a:rPr lang="en-US" dirty="0" err="1" smtClean="0"/>
              <a:t>ist</a:t>
            </a:r>
            <a:r>
              <a:rPr lang="en-US" dirty="0" smtClean="0"/>
              <a:t> in Deutschland. </a:t>
            </a:r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heute</a:t>
            </a:r>
            <a:r>
              <a:rPr lang="en-US" dirty="0" smtClean="0"/>
              <a:t> </a:t>
            </a:r>
            <a:r>
              <a:rPr lang="en-US" dirty="0" err="1" smtClean="0"/>
              <a:t>sonnig</a:t>
            </a:r>
            <a:r>
              <a:rPr lang="en-US" dirty="0" smtClean="0"/>
              <a:t> in Kleve. </a:t>
            </a:r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regnet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Die </a:t>
            </a:r>
            <a:r>
              <a:rPr lang="en-US" dirty="0" err="1" smtClean="0"/>
              <a:t>Temperatur</a:t>
            </a:r>
            <a:r>
              <a:rPr lang="en-US" dirty="0" smtClean="0"/>
              <a:t> is 20 Grad.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800" y="1828801"/>
            <a:ext cx="3703320" cy="2468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07000" y="2374900"/>
            <a:ext cx="256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“Die </a:t>
            </a:r>
            <a:r>
              <a:rPr lang="en-US" sz="800" dirty="0" err="1" smtClean="0"/>
              <a:t>Wahrzeichen</a:t>
            </a:r>
            <a:r>
              <a:rPr lang="en-US" sz="800" dirty="0" smtClean="0"/>
              <a:t> der </a:t>
            </a:r>
            <a:r>
              <a:rPr lang="en-US" sz="800" dirty="0" err="1" smtClean="0"/>
              <a:t>tadt</a:t>
            </a:r>
            <a:r>
              <a:rPr lang="en-US" sz="800" dirty="0" smtClean="0"/>
              <a:t> Kleve” by </a:t>
            </a:r>
            <a:r>
              <a:rPr lang="en-US" sz="800" dirty="0" err="1" smtClean="0"/>
              <a:t>Meerten</a:t>
            </a:r>
            <a:r>
              <a:rPr lang="en-US" sz="800" dirty="0" smtClean="0"/>
              <a:t> </a:t>
            </a:r>
            <a:r>
              <a:rPr lang="en-US" sz="800" dirty="0" err="1" smtClean="0"/>
              <a:t>Takens</a:t>
            </a:r>
            <a:r>
              <a:rPr lang="en-US" sz="800" dirty="0" smtClean="0"/>
              <a:t> is licensed under CC BY SA 2.0</a:t>
            </a:r>
            <a:r>
              <a:rPr lang="en-US" sz="800" dirty="0"/>
              <a:t>. </a:t>
            </a:r>
            <a:r>
              <a:rPr lang="en-US" sz="800" dirty="0">
                <a:hlinkClick r:id="rId4"/>
              </a:rPr>
              <a:t>https://</a:t>
            </a:r>
            <a:r>
              <a:rPr lang="en-US" sz="800" dirty="0" smtClean="0">
                <a:hlinkClick r:id="rId4"/>
              </a:rPr>
              <a:t>www.flickr.com/photos/takens/5564968677</a:t>
            </a:r>
            <a:r>
              <a:rPr lang="en-US" sz="800" dirty="0" smtClean="0"/>
              <a:t>.  Last </a:t>
            </a:r>
            <a:r>
              <a:rPr lang="en-US" sz="800" dirty="0"/>
              <a:t>accessed July 17, 17.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1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Vielen</a:t>
            </a:r>
            <a:r>
              <a:rPr lang="en-US" dirty="0" smtClean="0"/>
              <a:t> Dank!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1413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5377D40785C247BA225570FBD76B03" ma:contentTypeVersion="17" ma:contentTypeDescription="Create a new document." ma:contentTypeScope="" ma:versionID="c06a15cbe486a746f23bb92b4b649df8">
  <xsd:schema xmlns:xsd="http://www.w3.org/2001/XMLSchema" xmlns:xs="http://www.w3.org/2001/XMLSchema" xmlns:p="http://schemas.microsoft.com/office/2006/metadata/properties" xmlns:ns2="44800424-5585-4857-844b-26784bb1c00c" xmlns:ns3="edf92846-ffbd-4cce-a7aa-150dc407b8cc" targetNamespace="http://schemas.microsoft.com/office/2006/metadata/properties" ma:root="true" ma:fieldsID="766a7053bb445ffddb6a89c4b603996a" ns2:_="" ns3:_="">
    <xsd:import namespace="44800424-5585-4857-844b-26784bb1c00c"/>
    <xsd:import namespace="edf92846-ffbd-4cce-a7aa-150dc407b8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00424-5585-4857-844b-26784bb1c0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c2c5899-478d-4689-af14-80570c5f1c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92846-ffbd-4cce-a7aa-150dc407b8c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a4757ca-8ce3-4e3a-9aa2-22ee2d548de8}" ma:internalName="TaxCatchAll" ma:showField="CatchAllData" ma:web="edf92846-ffbd-4cce-a7aa-150dc407b8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92846-ffbd-4cce-a7aa-150dc407b8cc" xsi:nil="true"/>
    <lcf76f155ced4ddcb4097134ff3c332f xmlns="44800424-5585-4857-844b-26784bb1c0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A54C41-B787-4622-89C1-17654F3D051B}"/>
</file>

<file path=customXml/itemProps2.xml><?xml version="1.0" encoding="utf-8"?>
<ds:datastoreItem xmlns:ds="http://schemas.openxmlformats.org/officeDocument/2006/customXml" ds:itemID="{D281C055-3BB9-4A56-B7E1-13FBDF220980}"/>
</file>

<file path=customXml/itemProps3.xml><?xml version="1.0" encoding="utf-8"?>
<ds:datastoreItem xmlns:ds="http://schemas.openxmlformats.org/officeDocument/2006/customXml" ds:itemID="{57B0FB52-FAAA-4278-9699-ADF6E21E5BB0}"/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937</TotalTime>
  <Words>124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 2</vt:lpstr>
      <vt:lpstr>View</vt:lpstr>
      <vt:lpstr>Gruppe 1 “Schweiz”</vt:lpstr>
      <vt:lpstr>Meine Stadt heißt “Bern”</vt:lpstr>
      <vt:lpstr>Meine Stadt heißt “Kleve”</vt:lpstr>
      <vt:lpstr>ENDE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Gruppe 1</dc:title>
  <dc:creator>S K</dc:creator>
  <cp:lastModifiedBy>jperkins</cp:lastModifiedBy>
  <cp:revision>16</cp:revision>
  <dcterms:created xsi:type="dcterms:W3CDTF">2017-05-11T01:37:48Z</dcterms:created>
  <dcterms:modified xsi:type="dcterms:W3CDTF">2017-07-17T17:44:16Z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BF5D73A6-1ABB-4DE2-9AC1-C0249259363D</vt:lpwstr>
  </property>
  <property fmtid="{D5CDD505-2E9C-101B-9397-08002B2CF9AE}" pid="3" name="ArticulatePath">
    <vt:lpwstr>wetter_presentation</vt:lpwstr>
  </property>
  <property fmtid="{D5CDD505-2E9C-101B-9397-08002B2CF9AE}" pid="4" name="ContentTypeId">
    <vt:lpwstr>0x010100025377D40785C247BA225570FBD76B03</vt:lpwstr>
  </property>
</Properties>
</file>