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1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32" r:id="rId1"/>
  </p:sldMasterIdLst>
  <p:sldIdLst>
    <p:sldId id="256" r:id="rId2"/>
    <p:sldId id="263" r:id="rId3"/>
    <p:sldId id="265" r:id="rId4"/>
    <p:sldId id="264" r:id="rId5"/>
    <p:sldId id="266" r:id="rId6"/>
    <p:sldId id="262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23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7848208A-B4BF-7344-BA4C-0CBA08B5C387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7717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208A-B4BF-7344-BA4C-0CBA08B5C387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369E3-0D58-4443-990C-9F57BB600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479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208A-B4BF-7344-BA4C-0CBA08B5C387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369E3-0D58-4443-990C-9F57BB600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603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208A-B4BF-7344-BA4C-0CBA08B5C387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369E3-0D58-4443-990C-9F57BB600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597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208A-B4BF-7344-BA4C-0CBA08B5C387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369E3-0D58-4443-990C-9F57BB60088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0064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208A-B4BF-7344-BA4C-0CBA08B5C387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369E3-0D58-4443-990C-9F57BB600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024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208A-B4BF-7344-BA4C-0CBA08B5C387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369E3-0D58-4443-990C-9F57BB600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109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208A-B4BF-7344-BA4C-0CBA08B5C387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369E3-0D58-4443-990C-9F57BB600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64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208A-B4BF-7344-BA4C-0CBA08B5C387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369E3-0D58-4443-990C-9F57BB600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34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208A-B4BF-7344-BA4C-0CBA08B5C387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178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208A-B4BF-7344-BA4C-0CBA08B5C387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369E3-0D58-4443-990C-9F57BB600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04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7848208A-B4BF-7344-BA4C-0CBA08B5C387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703369E3-0D58-4443-990C-9F57BB6008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539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ptica10/6696668881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cerosunos/9092522489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%3AHeidi_Klum4crop.jpg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Ein</a:t>
            </a:r>
            <a:r>
              <a:rPr lang="en-US" sz="4000" dirty="0" smtClean="0"/>
              <a:t> </a:t>
            </a:r>
            <a:r>
              <a:rPr lang="en-US" sz="4000" dirty="0" err="1" smtClean="0"/>
              <a:t>Steckbrief</a:t>
            </a:r>
            <a:r>
              <a:rPr lang="en-US" sz="4000" dirty="0" smtClean="0"/>
              <a:t> ! 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Darian und Michael und ???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714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5700" y="426014"/>
            <a:ext cx="2881157" cy="49374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001" y="0"/>
            <a:ext cx="7269480" cy="1325562"/>
          </a:xfrm>
        </p:spPr>
        <p:txBody>
          <a:bodyPr/>
          <a:lstStyle/>
          <a:p>
            <a:r>
              <a:rPr lang="en-US" dirty="0" smtClean="0"/>
              <a:t>Das bin </a:t>
            </a:r>
            <a:r>
              <a:rPr lang="en-US" dirty="0" err="1" smtClean="0"/>
              <a:t>ich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001" y="1702483"/>
            <a:ext cx="6446520" cy="435133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700" b="1" dirty="0" smtClean="0"/>
              <a:t>Name</a:t>
            </a:r>
            <a:r>
              <a:rPr lang="en-US" sz="1700" dirty="0" smtClean="0"/>
              <a:t>: </a:t>
            </a:r>
          </a:p>
          <a:p>
            <a:pPr lvl="1"/>
            <a:r>
              <a:rPr lang="en-US" sz="1700" dirty="0" err="1" smtClean="0"/>
              <a:t>Ich</a:t>
            </a:r>
            <a:r>
              <a:rPr lang="en-US" sz="1700" dirty="0" smtClean="0"/>
              <a:t> </a:t>
            </a:r>
            <a:r>
              <a:rPr lang="en-US" sz="1700" dirty="0" err="1"/>
              <a:t>heiße</a:t>
            </a:r>
            <a:r>
              <a:rPr lang="en-US" sz="1700" dirty="0"/>
              <a:t> </a:t>
            </a:r>
            <a:r>
              <a:rPr lang="en-US" sz="1700" dirty="0" smtClean="0"/>
              <a:t>Darian. </a:t>
            </a:r>
          </a:p>
          <a:p>
            <a:pPr marL="0" indent="0">
              <a:buNone/>
            </a:pPr>
            <a:r>
              <a:rPr lang="en-US" sz="1700" b="1" dirty="0" smtClean="0"/>
              <a:t>Alter</a:t>
            </a:r>
            <a:r>
              <a:rPr lang="en-US" sz="1700" dirty="0" smtClean="0"/>
              <a:t>: </a:t>
            </a:r>
          </a:p>
          <a:p>
            <a:pPr lvl="1"/>
            <a:r>
              <a:rPr lang="en-US" sz="1700" dirty="0" err="1" smtClean="0"/>
              <a:t>Ich</a:t>
            </a:r>
            <a:r>
              <a:rPr lang="en-US" sz="1700" dirty="0" smtClean="0"/>
              <a:t> </a:t>
            </a:r>
            <a:r>
              <a:rPr lang="en-US" sz="1700" dirty="0"/>
              <a:t>bin 18 </a:t>
            </a:r>
            <a:r>
              <a:rPr lang="en-US" sz="1700" dirty="0" err="1"/>
              <a:t>Jahre</a:t>
            </a:r>
            <a:r>
              <a:rPr lang="en-US" sz="1700" dirty="0"/>
              <a:t> </a:t>
            </a:r>
            <a:r>
              <a:rPr lang="en-US" sz="1700" dirty="0" smtClean="0"/>
              <a:t>alt</a:t>
            </a:r>
            <a:r>
              <a:rPr lang="en-US" sz="1700" dirty="0"/>
              <a:t>. 				</a:t>
            </a:r>
          </a:p>
          <a:p>
            <a:pPr marL="0" indent="0">
              <a:buNone/>
            </a:pPr>
            <a:r>
              <a:rPr lang="en-US" sz="1700" b="1" dirty="0" err="1" smtClean="0"/>
              <a:t>Geburtstag</a:t>
            </a:r>
            <a:r>
              <a:rPr lang="en-US" sz="1700" dirty="0" smtClean="0"/>
              <a:t>: </a:t>
            </a:r>
          </a:p>
          <a:p>
            <a:pPr lvl="1"/>
            <a:r>
              <a:rPr lang="en-US" sz="1700" dirty="0" err="1" smtClean="0"/>
              <a:t>Ich</a:t>
            </a:r>
            <a:r>
              <a:rPr lang="en-US" sz="1700" dirty="0" smtClean="0"/>
              <a:t> </a:t>
            </a:r>
            <a:r>
              <a:rPr lang="en-US" sz="1700" dirty="0" err="1"/>
              <a:t>habe</a:t>
            </a:r>
            <a:r>
              <a:rPr lang="en-US" sz="1700" dirty="0"/>
              <a:t> am 22. </a:t>
            </a:r>
            <a:r>
              <a:rPr lang="en-US" sz="1700" dirty="0" err="1"/>
              <a:t>Juni</a:t>
            </a:r>
            <a:r>
              <a:rPr lang="en-US" sz="1700" dirty="0"/>
              <a:t> </a:t>
            </a:r>
            <a:r>
              <a:rPr lang="en-US" sz="1700" dirty="0" err="1" smtClean="0"/>
              <a:t>Geburtstag</a:t>
            </a:r>
            <a:r>
              <a:rPr lang="en-US" sz="1700" dirty="0" smtClean="0"/>
              <a:t>.</a:t>
            </a:r>
            <a:r>
              <a:rPr lang="en-US" sz="1700" dirty="0"/>
              <a:t>		</a:t>
            </a:r>
          </a:p>
          <a:p>
            <a:pPr marL="0" indent="0">
              <a:buNone/>
            </a:pPr>
            <a:r>
              <a:rPr lang="en-US" sz="1700" b="1" dirty="0" err="1" smtClean="0"/>
              <a:t>Beruf</a:t>
            </a:r>
            <a:r>
              <a:rPr lang="en-US" sz="1700" dirty="0" smtClean="0"/>
              <a:t>:</a:t>
            </a:r>
          </a:p>
          <a:p>
            <a:pPr lvl="1"/>
            <a:r>
              <a:rPr lang="en-US" sz="1700" dirty="0" err="1" smtClean="0"/>
              <a:t>Ich</a:t>
            </a:r>
            <a:r>
              <a:rPr lang="en-US" sz="1700" dirty="0" smtClean="0"/>
              <a:t> bin </a:t>
            </a:r>
            <a:r>
              <a:rPr lang="en-US" sz="1700" dirty="0" err="1" smtClean="0"/>
              <a:t>ein</a:t>
            </a:r>
            <a:r>
              <a:rPr lang="en-US" sz="1700" dirty="0" smtClean="0"/>
              <a:t> Student.</a:t>
            </a:r>
            <a:endParaRPr lang="en-US" sz="1700" dirty="0"/>
          </a:p>
          <a:p>
            <a:pPr marL="0" indent="0">
              <a:buNone/>
            </a:pPr>
            <a:r>
              <a:rPr lang="en-US" sz="1700" b="1" dirty="0" err="1" smtClean="0"/>
              <a:t>Wohnort</a:t>
            </a:r>
            <a:r>
              <a:rPr lang="en-US" sz="1700" dirty="0" smtClean="0"/>
              <a:t>:</a:t>
            </a:r>
          </a:p>
          <a:p>
            <a:pPr lvl="1"/>
            <a:r>
              <a:rPr lang="en-US" sz="1700" dirty="0" err="1" smtClean="0"/>
              <a:t>Ich</a:t>
            </a:r>
            <a:r>
              <a:rPr lang="en-US" sz="1700" dirty="0" smtClean="0"/>
              <a:t> </a:t>
            </a:r>
            <a:r>
              <a:rPr lang="en-US" sz="1700" dirty="0" err="1"/>
              <a:t>wohne</a:t>
            </a:r>
            <a:r>
              <a:rPr lang="en-US" sz="1700" dirty="0"/>
              <a:t> in Lawrence</a:t>
            </a:r>
            <a:r>
              <a:rPr lang="en-US" sz="1700" dirty="0" smtClean="0"/>
              <a:t>.</a:t>
            </a:r>
            <a:endParaRPr lang="en-US" sz="1700" dirty="0"/>
          </a:p>
          <a:p>
            <a:pPr marL="0" indent="0">
              <a:buNone/>
            </a:pPr>
            <a:r>
              <a:rPr lang="en-US" sz="1700" b="1" dirty="0" err="1" smtClean="0"/>
              <a:t>Eigenschaften</a:t>
            </a:r>
            <a:r>
              <a:rPr lang="en-US" sz="1700" dirty="0" smtClean="0"/>
              <a:t>: </a:t>
            </a:r>
          </a:p>
          <a:p>
            <a:pPr lvl="1"/>
            <a:r>
              <a:rPr lang="en-US" sz="1700" dirty="0" err="1" smtClean="0"/>
              <a:t>Ich</a:t>
            </a:r>
            <a:r>
              <a:rPr lang="en-US" sz="1700" dirty="0" smtClean="0"/>
              <a:t> </a:t>
            </a:r>
            <a:r>
              <a:rPr lang="en-US" sz="1700" dirty="0"/>
              <a:t>bin intelligent und </a:t>
            </a:r>
            <a:r>
              <a:rPr lang="en-US" sz="1700" dirty="0" err="1"/>
              <a:t>groß</a:t>
            </a:r>
            <a:r>
              <a:rPr lang="en-US" sz="1700" dirty="0" smtClean="0"/>
              <a:t>.</a:t>
            </a:r>
            <a:endParaRPr lang="en-US" sz="1700" dirty="0"/>
          </a:p>
          <a:p>
            <a:pPr lvl="1"/>
            <a:r>
              <a:rPr lang="en-US" sz="1700" dirty="0" err="1" smtClean="0"/>
              <a:t>Ich</a:t>
            </a:r>
            <a:r>
              <a:rPr lang="en-US" sz="1700" dirty="0" smtClean="0"/>
              <a:t> </a:t>
            </a:r>
            <a:r>
              <a:rPr lang="en-US" sz="1700" dirty="0" err="1"/>
              <a:t>habe</a:t>
            </a:r>
            <a:r>
              <a:rPr lang="en-US" sz="1700" dirty="0"/>
              <a:t> </a:t>
            </a:r>
            <a:r>
              <a:rPr lang="en-US" sz="1700" dirty="0" err="1"/>
              <a:t>braune</a:t>
            </a:r>
            <a:r>
              <a:rPr lang="en-US" sz="1700" dirty="0"/>
              <a:t> </a:t>
            </a:r>
            <a:r>
              <a:rPr lang="en-US" sz="1700" dirty="0" err="1"/>
              <a:t>Haare</a:t>
            </a:r>
            <a:r>
              <a:rPr lang="en-US" sz="1700" dirty="0"/>
              <a:t> und </a:t>
            </a:r>
            <a:r>
              <a:rPr lang="en-US" sz="1700" dirty="0" err="1"/>
              <a:t>braune</a:t>
            </a:r>
            <a:r>
              <a:rPr lang="en-US" sz="1700" dirty="0"/>
              <a:t> </a:t>
            </a:r>
            <a:r>
              <a:rPr lang="en-US" sz="1700" dirty="0" err="1"/>
              <a:t>Augen</a:t>
            </a:r>
            <a:r>
              <a:rPr lang="en-US" sz="1700" dirty="0"/>
              <a:t>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26100" y="5123874"/>
            <a:ext cx="2354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“Jumping man” by Filip </a:t>
            </a:r>
            <a:r>
              <a:rPr lang="en-US" sz="800" dirty="0" err="1" smtClean="0"/>
              <a:t>Pticek</a:t>
            </a:r>
            <a:r>
              <a:rPr lang="en-US" sz="800" dirty="0" smtClean="0"/>
              <a:t> </a:t>
            </a:r>
            <a:r>
              <a:rPr lang="en-US" sz="800" dirty="0"/>
              <a:t>is licensed under CC BY 2.0. </a:t>
            </a:r>
            <a:r>
              <a:rPr lang="en-US" sz="800" dirty="0">
                <a:hlinkClick r:id="rId3"/>
              </a:rPr>
              <a:t>https://</a:t>
            </a:r>
            <a:r>
              <a:rPr lang="en-US" sz="800" dirty="0" smtClean="0">
                <a:hlinkClick r:id="rId3"/>
              </a:rPr>
              <a:t>www.flickr.com/photos/ptica10/6696668881</a:t>
            </a:r>
            <a:r>
              <a:rPr lang="en-US" sz="800" dirty="0" smtClean="0"/>
              <a:t>.  Last accessed July 14, 2017.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50161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Das bin </a:t>
            </a:r>
            <a:r>
              <a:rPr lang="en-US" dirty="0" err="1" smtClean="0"/>
              <a:t>ich</a:t>
            </a:r>
            <a:r>
              <a:rPr lang="en-US" dirty="0" smtClean="0"/>
              <a:t>!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144" y="1028541"/>
            <a:ext cx="3321962" cy="3810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700" b="1" dirty="0"/>
              <a:t>Name</a:t>
            </a:r>
            <a:r>
              <a:rPr lang="en-US" sz="1700" dirty="0"/>
              <a:t>: </a:t>
            </a:r>
          </a:p>
          <a:p>
            <a:pPr lvl="1"/>
            <a:r>
              <a:rPr lang="en-US" sz="1700" dirty="0" err="1"/>
              <a:t>Ich</a:t>
            </a:r>
            <a:r>
              <a:rPr lang="en-US" sz="1700" dirty="0"/>
              <a:t> </a:t>
            </a:r>
            <a:r>
              <a:rPr lang="en-US" sz="1700" dirty="0" err="1"/>
              <a:t>heiße</a:t>
            </a:r>
            <a:r>
              <a:rPr lang="en-US" sz="1700" dirty="0"/>
              <a:t> </a:t>
            </a:r>
            <a:r>
              <a:rPr lang="en-US" sz="1700" dirty="0" smtClean="0"/>
              <a:t>Lisa. </a:t>
            </a:r>
            <a:endParaRPr lang="en-US" sz="1700" dirty="0"/>
          </a:p>
          <a:p>
            <a:pPr marL="0" indent="0">
              <a:buNone/>
            </a:pPr>
            <a:r>
              <a:rPr lang="en-US" sz="1700" b="1" dirty="0"/>
              <a:t>Alter</a:t>
            </a:r>
            <a:r>
              <a:rPr lang="en-US" sz="1700" dirty="0"/>
              <a:t>: </a:t>
            </a:r>
          </a:p>
          <a:p>
            <a:pPr lvl="1"/>
            <a:r>
              <a:rPr lang="en-US" sz="1700" dirty="0" err="1"/>
              <a:t>Ich</a:t>
            </a:r>
            <a:r>
              <a:rPr lang="en-US" sz="1700" dirty="0"/>
              <a:t> bin </a:t>
            </a:r>
            <a:r>
              <a:rPr lang="en-US" sz="1700" dirty="0" smtClean="0"/>
              <a:t>19 </a:t>
            </a:r>
            <a:r>
              <a:rPr lang="en-US" sz="1700" dirty="0" err="1"/>
              <a:t>Jahre</a:t>
            </a:r>
            <a:r>
              <a:rPr lang="en-US" sz="1700" dirty="0"/>
              <a:t> alt. 				</a:t>
            </a:r>
          </a:p>
          <a:p>
            <a:pPr marL="0" indent="0">
              <a:buNone/>
            </a:pPr>
            <a:r>
              <a:rPr lang="en-US" sz="1700" b="1" dirty="0" err="1"/>
              <a:t>Geburtstag</a:t>
            </a:r>
            <a:r>
              <a:rPr lang="en-US" sz="1700" dirty="0"/>
              <a:t>: </a:t>
            </a:r>
          </a:p>
          <a:p>
            <a:pPr lvl="1"/>
            <a:r>
              <a:rPr lang="en-US" sz="1700" dirty="0" err="1"/>
              <a:t>Ich</a:t>
            </a:r>
            <a:r>
              <a:rPr lang="en-US" sz="1700" dirty="0"/>
              <a:t> </a:t>
            </a:r>
            <a:r>
              <a:rPr lang="en-US" sz="1700" dirty="0" err="1"/>
              <a:t>habe</a:t>
            </a:r>
            <a:r>
              <a:rPr lang="en-US" sz="1700" dirty="0"/>
              <a:t> am </a:t>
            </a:r>
            <a:r>
              <a:rPr lang="en-US" sz="1700" dirty="0" smtClean="0"/>
              <a:t>18. </a:t>
            </a:r>
            <a:r>
              <a:rPr lang="en-US" sz="1700" dirty="0" err="1" smtClean="0"/>
              <a:t>Februar</a:t>
            </a:r>
            <a:r>
              <a:rPr lang="en-US" sz="1700" dirty="0" smtClean="0"/>
              <a:t> </a:t>
            </a:r>
            <a:r>
              <a:rPr lang="en-US" sz="1700" dirty="0" err="1" smtClean="0"/>
              <a:t>Geburtstag</a:t>
            </a:r>
            <a:r>
              <a:rPr lang="en-US" sz="1700" dirty="0"/>
              <a:t>.		</a:t>
            </a:r>
          </a:p>
          <a:p>
            <a:pPr marL="0" indent="0">
              <a:buNone/>
            </a:pPr>
            <a:r>
              <a:rPr lang="en-US" sz="1700" b="1" dirty="0" err="1"/>
              <a:t>Beruf</a:t>
            </a:r>
            <a:r>
              <a:rPr lang="en-US" sz="1700" dirty="0"/>
              <a:t>:</a:t>
            </a:r>
          </a:p>
          <a:p>
            <a:pPr lvl="1"/>
            <a:r>
              <a:rPr lang="en-US" sz="1700" dirty="0" err="1"/>
              <a:t>Ich</a:t>
            </a:r>
            <a:r>
              <a:rPr lang="en-US" sz="1700" dirty="0"/>
              <a:t> bin </a:t>
            </a:r>
            <a:r>
              <a:rPr lang="en-US" sz="1700" dirty="0" err="1" smtClean="0"/>
              <a:t>eine</a:t>
            </a:r>
            <a:r>
              <a:rPr lang="en-US" sz="1700" dirty="0" smtClean="0"/>
              <a:t> </a:t>
            </a:r>
            <a:r>
              <a:rPr lang="en-US" sz="1700" dirty="0" err="1" smtClean="0"/>
              <a:t>Studentin</a:t>
            </a:r>
            <a:r>
              <a:rPr lang="en-US" sz="1700" dirty="0" smtClean="0"/>
              <a:t>.</a:t>
            </a:r>
            <a:endParaRPr lang="en-US" sz="1700" dirty="0"/>
          </a:p>
          <a:p>
            <a:pPr marL="0" indent="0">
              <a:buNone/>
            </a:pPr>
            <a:r>
              <a:rPr lang="en-US" sz="1700" b="1" dirty="0" err="1"/>
              <a:t>Wohnort</a:t>
            </a:r>
            <a:r>
              <a:rPr lang="en-US" sz="1700" dirty="0"/>
              <a:t>:</a:t>
            </a:r>
          </a:p>
          <a:p>
            <a:pPr lvl="1"/>
            <a:r>
              <a:rPr lang="en-US" sz="1700" dirty="0" err="1"/>
              <a:t>Ich</a:t>
            </a:r>
            <a:r>
              <a:rPr lang="en-US" sz="1700" dirty="0"/>
              <a:t> </a:t>
            </a:r>
            <a:r>
              <a:rPr lang="en-US" sz="1700" dirty="0" err="1"/>
              <a:t>wohne</a:t>
            </a:r>
            <a:r>
              <a:rPr lang="en-US" sz="1700" dirty="0"/>
              <a:t> in </a:t>
            </a:r>
            <a:r>
              <a:rPr lang="en-US" sz="1700" dirty="0" smtClean="0"/>
              <a:t>Kansas City.</a:t>
            </a:r>
            <a:endParaRPr lang="en-US" sz="1700" dirty="0"/>
          </a:p>
          <a:p>
            <a:pPr marL="0" indent="0">
              <a:buNone/>
            </a:pPr>
            <a:r>
              <a:rPr lang="en-US" sz="1700" b="1" dirty="0" err="1"/>
              <a:t>Eigenschaften</a:t>
            </a:r>
            <a:r>
              <a:rPr lang="en-US" sz="1700" dirty="0"/>
              <a:t>: </a:t>
            </a:r>
          </a:p>
          <a:p>
            <a:pPr lvl="1"/>
            <a:r>
              <a:rPr lang="en-US" sz="1700" dirty="0" err="1"/>
              <a:t>Ich</a:t>
            </a:r>
            <a:r>
              <a:rPr lang="en-US" sz="1700" dirty="0"/>
              <a:t> bin </a:t>
            </a:r>
            <a:r>
              <a:rPr lang="en-US" sz="1700" dirty="0" err="1" smtClean="0"/>
              <a:t>nett</a:t>
            </a:r>
            <a:r>
              <a:rPr lang="en-US" sz="1700" dirty="0" smtClean="0"/>
              <a:t> und </a:t>
            </a:r>
            <a:r>
              <a:rPr lang="en-US" sz="1700" dirty="0" err="1" smtClean="0"/>
              <a:t>sportlich</a:t>
            </a:r>
            <a:r>
              <a:rPr lang="en-US" sz="1700" dirty="0" smtClean="0"/>
              <a:t>.</a:t>
            </a:r>
            <a:endParaRPr lang="en-US" sz="1700" dirty="0"/>
          </a:p>
          <a:p>
            <a:pPr lvl="1"/>
            <a:r>
              <a:rPr lang="en-US" sz="1700" dirty="0" err="1"/>
              <a:t>Ich</a:t>
            </a:r>
            <a:r>
              <a:rPr lang="en-US" sz="1700" dirty="0"/>
              <a:t> </a:t>
            </a:r>
            <a:r>
              <a:rPr lang="en-US" sz="1700" dirty="0" err="1"/>
              <a:t>habe</a:t>
            </a:r>
            <a:r>
              <a:rPr lang="en-US" sz="1700" dirty="0"/>
              <a:t> </a:t>
            </a:r>
            <a:r>
              <a:rPr lang="en-US" sz="1700" dirty="0" err="1" smtClean="0"/>
              <a:t>blaue</a:t>
            </a:r>
            <a:r>
              <a:rPr lang="en-US" sz="1700" dirty="0" smtClean="0"/>
              <a:t> </a:t>
            </a:r>
            <a:r>
              <a:rPr lang="en-US" sz="1700" dirty="0" err="1" smtClean="0"/>
              <a:t>Augen</a:t>
            </a:r>
            <a:r>
              <a:rPr lang="en-US" sz="1700" dirty="0" smtClean="0"/>
              <a:t> und blonde </a:t>
            </a:r>
            <a:r>
              <a:rPr lang="en-US" sz="1700" dirty="0" err="1" smtClean="0"/>
              <a:t>Haare</a:t>
            </a:r>
            <a:r>
              <a:rPr lang="en-US" sz="1700" dirty="0" smtClean="0"/>
              <a:t>.</a:t>
            </a:r>
            <a:endParaRPr lang="en-US" sz="1700" dirty="0"/>
          </a:p>
        </p:txBody>
      </p:sp>
      <p:sp>
        <p:nvSpPr>
          <p:cNvPr id="6" name="TextBox 5"/>
          <p:cNvSpPr txBox="1"/>
          <p:nvPr/>
        </p:nvSpPr>
        <p:spPr>
          <a:xfrm>
            <a:off x="4775783" y="4976020"/>
            <a:ext cx="2932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“_MG_4994” by </a:t>
            </a:r>
            <a:r>
              <a:rPr lang="en-US" sz="800" dirty="0" err="1" smtClean="0"/>
              <a:t>cerosunos</a:t>
            </a:r>
            <a:r>
              <a:rPr lang="en-US" sz="800" dirty="0" smtClean="0"/>
              <a:t> is </a:t>
            </a:r>
            <a:r>
              <a:rPr lang="en-US" sz="800" dirty="0"/>
              <a:t>licensed under CC BY SA 2.0. </a:t>
            </a:r>
            <a:r>
              <a:rPr lang="en-US" sz="800" dirty="0">
                <a:hlinkClick r:id="rId3"/>
              </a:rPr>
              <a:t>https://</a:t>
            </a:r>
            <a:r>
              <a:rPr lang="en-US" sz="800" dirty="0" smtClean="0">
                <a:hlinkClick r:id="rId3"/>
              </a:rPr>
              <a:t>www.flickr.com/photos/cerosunos/9092522489</a:t>
            </a:r>
            <a:r>
              <a:rPr lang="en-US" sz="800" dirty="0" smtClean="0"/>
              <a:t>.  Last accessed 7/14/2017.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116882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234" y="37850"/>
            <a:ext cx="7269480" cy="1325562"/>
          </a:xfrm>
        </p:spPr>
        <p:txBody>
          <a:bodyPr/>
          <a:lstStyle/>
          <a:p>
            <a:pPr algn="ctr"/>
            <a:r>
              <a:rPr lang="en-US" dirty="0" err="1" smtClean="0"/>
              <a:t>Wer</a:t>
            </a:r>
            <a:r>
              <a:rPr lang="en-US" dirty="0" smtClean="0"/>
              <a:t> </a:t>
            </a:r>
            <a:r>
              <a:rPr lang="en-US" dirty="0" err="1" smtClean="0"/>
              <a:t>ist</a:t>
            </a:r>
            <a:r>
              <a:rPr lang="en-US" dirty="0" smtClean="0"/>
              <a:t> das????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734" y="1818350"/>
            <a:ext cx="6446520" cy="435133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Alter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Sie</a:t>
            </a:r>
            <a:r>
              <a:rPr lang="en-US" dirty="0" smtClean="0"/>
              <a:t> </a:t>
            </a:r>
            <a:r>
              <a:rPr lang="en-US" dirty="0" err="1" smtClean="0"/>
              <a:t>ist</a:t>
            </a:r>
            <a:r>
              <a:rPr lang="en-US" dirty="0" smtClean="0"/>
              <a:t> 43 </a:t>
            </a:r>
            <a:r>
              <a:rPr lang="en-US" dirty="0" err="1" smtClean="0"/>
              <a:t>Jahre</a:t>
            </a:r>
            <a:r>
              <a:rPr lang="en-US" dirty="0" smtClean="0"/>
              <a:t> alt. </a:t>
            </a:r>
            <a:endParaRPr lang="en-US" dirty="0"/>
          </a:p>
          <a:p>
            <a:pPr marL="0" indent="0">
              <a:buNone/>
            </a:pPr>
            <a:r>
              <a:rPr lang="en-US" b="1" dirty="0" err="1" smtClean="0"/>
              <a:t>Beruf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Sie</a:t>
            </a:r>
            <a:r>
              <a:rPr lang="en-US" dirty="0" smtClean="0"/>
              <a:t> </a:t>
            </a:r>
            <a:r>
              <a:rPr lang="en-US" dirty="0" err="1" smtClean="0"/>
              <a:t>ist</a:t>
            </a:r>
            <a:r>
              <a:rPr lang="en-US" dirty="0" smtClean="0"/>
              <a:t> </a:t>
            </a:r>
            <a:r>
              <a:rPr lang="en-US" dirty="0" err="1" smtClean="0"/>
              <a:t>ein</a:t>
            </a:r>
            <a:r>
              <a:rPr lang="en-US" dirty="0" smtClean="0"/>
              <a:t> Model</a:t>
            </a:r>
            <a:r>
              <a:rPr lang="en-US" dirty="0"/>
              <a:t> </a:t>
            </a:r>
            <a:r>
              <a:rPr lang="en-US" dirty="0" smtClean="0"/>
              <a:t>und </a:t>
            </a:r>
            <a:r>
              <a:rPr lang="en-US" dirty="0" err="1" smtClean="0"/>
              <a:t>Moderatorin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err="1" smtClean="0"/>
              <a:t>Wohnort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Sie</a:t>
            </a:r>
            <a:r>
              <a:rPr lang="en-US" dirty="0" smtClean="0"/>
              <a:t> </a:t>
            </a:r>
            <a:r>
              <a:rPr lang="en-US" dirty="0" err="1" smtClean="0"/>
              <a:t>wohnt</a:t>
            </a:r>
            <a:r>
              <a:rPr lang="en-US" dirty="0" smtClean="0"/>
              <a:t> in Los Angeles.</a:t>
            </a:r>
          </a:p>
          <a:p>
            <a:pPr marL="0" indent="0">
              <a:buNone/>
            </a:pPr>
            <a:r>
              <a:rPr lang="en-US" b="1" dirty="0" err="1" smtClean="0"/>
              <a:t>Herkunft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Sie</a:t>
            </a:r>
            <a:r>
              <a:rPr lang="en-US" dirty="0" smtClean="0"/>
              <a:t> </a:t>
            </a:r>
            <a:r>
              <a:rPr lang="en-US" dirty="0" err="1" smtClean="0"/>
              <a:t>kommt</a:t>
            </a:r>
            <a:r>
              <a:rPr lang="en-US" dirty="0" smtClean="0"/>
              <a:t> </a:t>
            </a:r>
            <a:r>
              <a:rPr lang="en-US" dirty="0" err="1" smtClean="0"/>
              <a:t>aus</a:t>
            </a:r>
            <a:r>
              <a:rPr lang="en-US" dirty="0" smtClean="0"/>
              <a:t> Deutschland.</a:t>
            </a:r>
          </a:p>
          <a:p>
            <a:pPr marL="0" indent="0">
              <a:buNone/>
            </a:pPr>
            <a:r>
              <a:rPr lang="en-US" b="1" dirty="0" err="1" smtClean="0"/>
              <a:t>Eigenschaften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Sie</a:t>
            </a:r>
            <a:r>
              <a:rPr lang="en-US" dirty="0" smtClean="0"/>
              <a:t> </a:t>
            </a:r>
            <a:r>
              <a:rPr lang="en-US" dirty="0" err="1" smtClean="0"/>
              <a:t>ist</a:t>
            </a:r>
            <a:r>
              <a:rPr lang="en-US" dirty="0" smtClean="0"/>
              <a:t> </a:t>
            </a:r>
            <a:r>
              <a:rPr lang="en-US" dirty="0" err="1" smtClean="0"/>
              <a:t>groß</a:t>
            </a:r>
            <a:r>
              <a:rPr lang="en-US" dirty="0" smtClean="0"/>
              <a:t> und </a:t>
            </a:r>
            <a:r>
              <a:rPr lang="en-US" dirty="0" err="1" smtClean="0"/>
              <a:t>schlank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Sie</a:t>
            </a:r>
            <a:r>
              <a:rPr lang="en-US" dirty="0" smtClean="0"/>
              <a:t> hat </a:t>
            </a:r>
            <a:r>
              <a:rPr lang="en-US" dirty="0" err="1" smtClean="0"/>
              <a:t>braune</a:t>
            </a:r>
            <a:r>
              <a:rPr lang="en-US" dirty="0" smtClean="0"/>
              <a:t> </a:t>
            </a:r>
            <a:r>
              <a:rPr lang="en-US" dirty="0" err="1" smtClean="0"/>
              <a:t>Augen</a:t>
            </a:r>
            <a:r>
              <a:rPr lang="en-US" dirty="0" smtClean="0"/>
              <a:t> und blonde </a:t>
            </a:r>
            <a:r>
              <a:rPr lang="en-US" dirty="0" err="1" smtClean="0"/>
              <a:t>Haare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5256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eidi_Klum4cro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8519" y="1121395"/>
            <a:ext cx="3369497" cy="438923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418519" y="5640622"/>
            <a:ext cx="3531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Heidi Klum at The Heart Truth Fashion Show 2008 by The Heart Truth is licensed under CC BY-SA 2.0.  </a:t>
            </a:r>
            <a:r>
              <a:rPr lang="en-US" sz="800" dirty="0">
                <a:hlinkClick r:id="rId3"/>
              </a:rPr>
              <a:t>https://</a:t>
            </a:r>
            <a:r>
              <a:rPr lang="en-US" sz="800" dirty="0" smtClean="0">
                <a:hlinkClick r:id="rId3"/>
              </a:rPr>
              <a:t>commons.wikimedia.org/wiki/File%3AHeidi_Klum4crop.jpg</a:t>
            </a:r>
            <a:endParaRPr lang="en-US" sz="800" dirty="0" smtClean="0"/>
          </a:p>
          <a:p>
            <a:r>
              <a:rPr lang="en-US" sz="800" dirty="0" smtClean="0"/>
              <a:t>Last accessed July 14, 2017.</a:t>
            </a:r>
            <a:endParaRPr lang="en-US" sz="800" dirty="0"/>
          </a:p>
        </p:txBody>
      </p:sp>
      <p:sp>
        <p:nvSpPr>
          <p:cNvPr id="2" name="TextBox 1"/>
          <p:cNvSpPr txBox="1"/>
          <p:nvPr/>
        </p:nvSpPr>
        <p:spPr>
          <a:xfrm>
            <a:off x="646788" y="1676400"/>
            <a:ext cx="32911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Sie</a:t>
            </a:r>
            <a:r>
              <a:rPr lang="en-US" sz="2400" dirty="0" smtClean="0"/>
              <a:t> </a:t>
            </a:r>
            <a:r>
              <a:rPr lang="en-US" sz="2400" dirty="0" err="1" smtClean="0"/>
              <a:t>heißt</a:t>
            </a:r>
            <a:r>
              <a:rPr lang="en-US" sz="2400" dirty="0" smtClean="0"/>
              <a:t> Heidi Klum!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83394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Vielen</a:t>
            </a:r>
            <a:r>
              <a:rPr lang="en-US" dirty="0" smtClean="0"/>
              <a:t> Dank!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214131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5377D40785C247BA225570FBD76B03" ma:contentTypeVersion="17" ma:contentTypeDescription="Create a new document." ma:contentTypeScope="" ma:versionID="c06a15cbe486a746f23bb92b4b649df8">
  <xsd:schema xmlns:xsd="http://www.w3.org/2001/XMLSchema" xmlns:xs="http://www.w3.org/2001/XMLSchema" xmlns:p="http://schemas.microsoft.com/office/2006/metadata/properties" xmlns:ns2="44800424-5585-4857-844b-26784bb1c00c" xmlns:ns3="edf92846-ffbd-4cce-a7aa-150dc407b8cc" targetNamespace="http://schemas.microsoft.com/office/2006/metadata/properties" ma:root="true" ma:fieldsID="766a7053bb445ffddb6a89c4b603996a" ns2:_="" ns3:_="">
    <xsd:import namespace="44800424-5585-4857-844b-26784bb1c00c"/>
    <xsd:import namespace="edf92846-ffbd-4cce-a7aa-150dc407b8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00424-5585-4857-844b-26784bb1c0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c2c5899-478d-4689-af14-80570c5f1c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92846-ffbd-4cce-a7aa-150dc407b8c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a4757ca-8ce3-4e3a-9aa2-22ee2d548de8}" ma:internalName="TaxCatchAll" ma:showField="CatchAllData" ma:web="edf92846-ffbd-4cce-a7aa-150dc407b8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df92846-ffbd-4cce-a7aa-150dc407b8cc" xsi:nil="true"/>
    <lcf76f155ced4ddcb4097134ff3c332f xmlns="44800424-5585-4857-844b-26784bb1c00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3D917AF-0A64-44D8-8046-423AD7EC0E29}"/>
</file>

<file path=customXml/itemProps2.xml><?xml version="1.0" encoding="utf-8"?>
<ds:datastoreItem xmlns:ds="http://schemas.openxmlformats.org/officeDocument/2006/customXml" ds:itemID="{C67138D3-5589-4F07-BB3D-69D61F592ED3}"/>
</file>

<file path=customXml/itemProps3.xml><?xml version="1.0" encoding="utf-8"?>
<ds:datastoreItem xmlns:ds="http://schemas.openxmlformats.org/officeDocument/2006/customXml" ds:itemID="{FFDB8420-7CFC-40F5-A3C1-15A34A0BBF05}"/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1077</TotalTime>
  <Words>135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Schoolbook</vt:lpstr>
      <vt:lpstr>Wingdings 2</vt:lpstr>
      <vt:lpstr>View</vt:lpstr>
      <vt:lpstr>Ein Steckbrief ! </vt:lpstr>
      <vt:lpstr>Das bin ich!</vt:lpstr>
      <vt:lpstr>Das bin ich!</vt:lpstr>
      <vt:lpstr>Wer ist das???? </vt:lpstr>
      <vt:lpstr>PowerPoint Presentation</vt:lpstr>
      <vt:lpstr>ENDE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Gruppe 1</dc:title>
  <dc:creator>S K</dc:creator>
  <cp:lastModifiedBy>jperkins</cp:lastModifiedBy>
  <cp:revision>29</cp:revision>
  <dcterms:created xsi:type="dcterms:W3CDTF">2017-05-11T01:37:48Z</dcterms:created>
  <dcterms:modified xsi:type="dcterms:W3CDTF">2017-07-14T16:17:30Z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BF5D73A6-1ABB-4DE2-9AC1-C0249259363D</vt:lpwstr>
  </property>
  <property fmtid="{D5CDD505-2E9C-101B-9397-08002B2CF9AE}" pid="3" name="ArticulatePath">
    <vt:lpwstr>wetter_presentation</vt:lpwstr>
  </property>
  <property fmtid="{D5CDD505-2E9C-101B-9397-08002B2CF9AE}" pid="4" name="ContentTypeId">
    <vt:lpwstr>0x010100025377D40785C247BA225570FBD76B03</vt:lpwstr>
  </property>
</Properties>
</file>