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133" r:id="rId1"/>
  </p:sldMasterIdLst>
  <p:sldIdLst>
    <p:sldId id="256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81" d="100"/>
          <a:sy n="81" d="100"/>
        </p:scale>
        <p:origin x="-664" y="-2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interSettings" Target="printerSettings/printerSettings1.bin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1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EF555-BB6C-9446-9670-4DD901E9C954}" type="datetimeFigureOut">
              <a:rPr lang="en-US" smtClean="0"/>
              <a:t>7/25/17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EF555-BB6C-9446-9670-4DD901E9C954}" type="datetimeFigureOut">
              <a:rPr lang="en-US" smtClean="0"/>
              <a:t>7/25/17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9CEA2-D0F2-8A4F-813D-6F4097D9F9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EF555-BB6C-9446-9670-4DD901E9C954}" type="datetimeFigureOut">
              <a:rPr lang="en-US" smtClean="0"/>
              <a:t>7/25/17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9CEA2-D0F2-8A4F-813D-6F4097D9F9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EF555-BB6C-9446-9670-4DD901E9C954}" type="datetimeFigureOut">
              <a:rPr lang="en-US" smtClean="0"/>
              <a:t>7/25/17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9CEA2-D0F2-8A4F-813D-6F4097D9F9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EF555-BB6C-9446-9670-4DD901E9C954}" type="datetimeFigureOut">
              <a:rPr lang="en-US" smtClean="0"/>
              <a:t>7/25/17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9CEA2-D0F2-8A4F-813D-6F4097D9F9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EF555-BB6C-9446-9670-4DD901E9C954}" type="datetimeFigureOut">
              <a:rPr lang="en-US" smtClean="0"/>
              <a:t>7/25/17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9CEA2-D0F2-8A4F-813D-6F4097D9F9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EF555-BB6C-9446-9670-4DD901E9C954}" type="datetimeFigureOut">
              <a:rPr lang="en-US" smtClean="0"/>
              <a:t>7/25/17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9CEA2-D0F2-8A4F-813D-6F4097D9F9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EF555-BB6C-9446-9670-4DD901E9C954}" type="datetimeFigureOut">
              <a:rPr lang="en-US" smtClean="0"/>
              <a:t>7/25/17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9CEA2-D0F2-8A4F-813D-6F4097D9F9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EF555-BB6C-9446-9670-4DD901E9C954}" type="datetimeFigureOut">
              <a:rPr lang="en-US" smtClean="0"/>
              <a:t>7/25/17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9CEA2-D0F2-8A4F-813D-6F4097D9F9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EF555-BB6C-9446-9670-4DD901E9C954}" type="datetimeFigureOut">
              <a:rPr lang="en-US" smtClean="0"/>
              <a:t>7/25/17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EF555-BB6C-9446-9670-4DD901E9C954}" type="datetimeFigureOut">
              <a:rPr lang="en-US" smtClean="0"/>
              <a:t>7/25/17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49CEA2-D0F2-8A4F-813D-6F4097D9F99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FD49CEA2-D0F2-8A4F-813D-6F4097D9F999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E5AEF555-BB6C-9446-9670-4DD901E9C954}" type="datetimeFigureOut">
              <a:rPr lang="en-US" smtClean="0"/>
              <a:t>7/25/17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4" r:id="rId1"/>
    <p:sldLayoutId id="2147484135" r:id="rId2"/>
    <p:sldLayoutId id="2147484136" r:id="rId3"/>
    <p:sldLayoutId id="2147484137" r:id="rId4"/>
    <p:sldLayoutId id="2147484138" r:id="rId5"/>
    <p:sldLayoutId id="2147484139" r:id="rId6"/>
    <p:sldLayoutId id="2147484140" r:id="rId7"/>
    <p:sldLayoutId id="2147484141" r:id="rId8"/>
    <p:sldLayoutId id="2147484142" r:id="rId9"/>
    <p:sldLayoutId id="2147484143" r:id="rId10"/>
    <p:sldLayoutId id="2147484144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Essen in Deutschland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796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38790"/>
            <a:ext cx="7620000" cy="1143000"/>
          </a:xfrm>
        </p:spPr>
        <p:txBody>
          <a:bodyPr/>
          <a:lstStyle/>
          <a:p>
            <a:r>
              <a:rPr lang="en-US" dirty="0" smtClean="0"/>
              <a:t>der </a:t>
            </a:r>
            <a:r>
              <a:rPr lang="en-US" dirty="0" err="1" smtClean="0"/>
              <a:t>Kaffee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der Tee </a:t>
            </a:r>
            <a:br>
              <a:rPr lang="en-US" dirty="0" smtClean="0"/>
            </a:br>
            <a:r>
              <a:rPr lang="en-US" dirty="0" smtClean="0"/>
              <a:t>der </a:t>
            </a:r>
            <a:r>
              <a:rPr lang="en-US" dirty="0" err="1" smtClean="0"/>
              <a:t>Kakao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die </a:t>
            </a:r>
            <a:r>
              <a:rPr lang="en-US" dirty="0" err="1" smtClean="0"/>
              <a:t>Milch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8352" y="472233"/>
            <a:ext cx="1567884" cy="20051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0772" y="1524507"/>
            <a:ext cx="2636428" cy="17544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3441" y="4233289"/>
            <a:ext cx="2606188" cy="17123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4477" y="4054556"/>
            <a:ext cx="3403984" cy="1891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5331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3553" y="454718"/>
            <a:ext cx="2370887" cy="34830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as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Brot</a:t>
            </a:r>
            <a:endParaRPr lang="en-US" sz="2800" b="1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latin typeface="Times New Roman"/>
                <a:cs typeface="Times New Roman"/>
              </a:rPr>
              <a:t>d</a:t>
            </a:r>
            <a:r>
              <a:rPr lang="en-US" sz="2000" dirty="0" smtClean="0">
                <a:latin typeface="Times New Roman"/>
                <a:cs typeface="Times New Roman"/>
              </a:rPr>
              <a:t>as </a:t>
            </a:r>
            <a:r>
              <a:rPr lang="en-US" sz="2000" dirty="0" err="1" smtClean="0">
                <a:latin typeface="Times New Roman"/>
                <a:cs typeface="Times New Roman"/>
              </a:rPr>
              <a:t>Brötchen</a:t>
            </a:r>
            <a:endParaRPr lang="en-US" sz="2000" dirty="0" smtClean="0">
              <a:latin typeface="Times New Roman"/>
              <a:cs typeface="Times New Roman"/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latin typeface="Times New Roman"/>
                <a:cs typeface="Times New Roman"/>
              </a:rPr>
              <a:t>d</a:t>
            </a:r>
            <a:r>
              <a:rPr lang="en-US" sz="2000" dirty="0" smtClean="0">
                <a:latin typeface="Times New Roman"/>
                <a:cs typeface="Times New Roman"/>
              </a:rPr>
              <a:t>as </a:t>
            </a:r>
            <a:r>
              <a:rPr lang="en-US" sz="2000" dirty="0" err="1" smtClean="0">
                <a:latin typeface="Times New Roman"/>
                <a:cs typeface="Times New Roman"/>
              </a:rPr>
              <a:t>Weißbrot</a:t>
            </a:r>
            <a:endParaRPr lang="en-US" sz="2000" dirty="0" smtClean="0">
              <a:latin typeface="Times New Roman"/>
              <a:cs typeface="Times New Roman"/>
            </a:endParaRP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Times New Roman"/>
                <a:cs typeface="Times New Roman"/>
              </a:rPr>
              <a:t>das </a:t>
            </a:r>
            <a:r>
              <a:rPr lang="en-US" sz="2000" dirty="0" err="1" smtClean="0">
                <a:latin typeface="Times New Roman"/>
                <a:cs typeface="Times New Roman"/>
              </a:rPr>
              <a:t>Roggenbrot</a:t>
            </a:r>
            <a:r>
              <a:rPr lang="en-US" sz="2000" dirty="0" smtClean="0">
                <a:latin typeface="Times New Roman"/>
                <a:cs typeface="Times New Roman"/>
              </a:rPr>
              <a:t> (rye) 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Times New Roman"/>
                <a:cs typeface="Times New Roman"/>
              </a:rPr>
              <a:t>das </a:t>
            </a:r>
            <a:r>
              <a:rPr lang="en-US" sz="2000" dirty="0" err="1" smtClean="0">
                <a:latin typeface="Times New Roman"/>
                <a:cs typeface="Times New Roman"/>
              </a:rPr>
              <a:t>Volkornbrot</a:t>
            </a:r>
            <a:endParaRPr lang="en-US" sz="2000" dirty="0" smtClean="0">
              <a:latin typeface="Times New Roman"/>
              <a:cs typeface="Times New Roman"/>
            </a:endParaRP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Times New Roman"/>
                <a:cs typeface="Times New Roman"/>
              </a:rPr>
              <a:t>das </a:t>
            </a:r>
            <a:r>
              <a:rPr lang="en-US" sz="2000" dirty="0" err="1" smtClean="0">
                <a:latin typeface="Times New Roman"/>
                <a:cs typeface="Times New Roman"/>
              </a:rPr>
              <a:t>Schwarzbrot</a:t>
            </a:r>
            <a:endParaRPr lang="en-US" sz="2000" dirty="0" smtClean="0">
              <a:latin typeface="Times New Roman"/>
              <a:cs typeface="Times New Roman"/>
            </a:endParaRPr>
          </a:p>
          <a:p>
            <a:pPr>
              <a:lnSpc>
                <a:spcPct val="150000"/>
              </a:lnSpc>
            </a:pP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2311" y="237112"/>
            <a:ext cx="2805268" cy="20743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7697" y="2573444"/>
            <a:ext cx="2805268" cy="18667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258" y="5140275"/>
            <a:ext cx="2722945" cy="15107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35131" y="4782370"/>
            <a:ext cx="2337834" cy="17479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73860" y="2822401"/>
            <a:ext cx="2525024" cy="1683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7238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Aufstrich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296" y="1586363"/>
            <a:ext cx="3492500" cy="23241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8379" y="1417638"/>
            <a:ext cx="2451100" cy="3302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296" y="4396540"/>
            <a:ext cx="2236061" cy="223606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93627" y="1217031"/>
            <a:ext cx="1613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die </a:t>
            </a:r>
            <a:r>
              <a:rPr lang="en-US" dirty="0" err="1" smtClean="0"/>
              <a:t>Marmelade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787295" y="4805038"/>
            <a:ext cx="1101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der </a:t>
            </a:r>
            <a:r>
              <a:rPr lang="en-US" dirty="0" err="1" smtClean="0"/>
              <a:t>Honig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531357" y="5832926"/>
            <a:ext cx="255768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der </a:t>
            </a:r>
            <a:r>
              <a:rPr lang="en-US" dirty="0" err="1" smtClean="0"/>
              <a:t>Nuss-Nugat-Aufstrich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die </a:t>
            </a:r>
            <a:r>
              <a:rPr lang="en-US" dirty="0" err="1" smtClean="0"/>
              <a:t>Nutella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837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Aufschnitt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674" y="3548195"/>
            <a:ext cx="2334247" cy="131506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771" y="1234027"/>
            <a:ext cx="4064000" cy="1993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3419" y="4172768"/>
            <a:ext cx="3289300" cy="2463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77771" y="1872895"/>
            <a:ext cx="989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der </a:t>
            </a:r>
            <a:r>
              <a:rPr lang="en-US" dirty="0" err="1" smtClean="0"/>
              <a:t>Käse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213921" y="3822443"/>
            <a:ext cx="18314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die </a:t>
            </a:r>
            <a:r>
              <a:rPr lang="en-US" dirty="0" err="1" smtClean="0"/>
              <a:t>Wurst</a:t>
            </a:r>
            <a:r>
              <a:rPr lang="en-US" dirty="0" smtClean="0"/>
              <a:t> </a:t>
            </a:r>
          </a:p>
          <a:p>
            <a:r>
              <a:rPr lang="en-US" dirty="0" smtClean="0"/>
              <a:t>(</a:t>
            </a:r>
            <a:r>
              <a:rPr lang="en-US" dirty="0" err="1" smtClean="0"/>
              <a:t>Wurstaufschnitt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592682" y="5613407"/>
            <a:ext cx="1393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der </a:t>
            </a:r>
            <a:r>
              <a:rPr lang="en-US" dirty="0" err="1"/>
              <a:t>S</a:t>
            </a:r>
            <a:r>
              <a:rPr lang="en-US" dirty="0" err="1" smtClean="0"/>
              <a:t>chinken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1519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8000"/>
                </a:solidFill>
              </a:rPr>
              <a:t>das </a:t>
            </a:r>
            <a:r>
              <a:rPr lang="en-US" dirty="0" err="1" smtClean="0">
                <a:solidFill>
                  <a:srgbClr val="008000"/>
                </a:solidFill>
              </a:rPr>
              <a:t>Frühstücksei</a:t>
            </a:r>
            <a:endParaRPr lang="en-US" dirty="0">
              <a:solidFill>
                <a:srgbClr val="008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603" y="2194334"/>
            <a:ext cx="6667500" cy="443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26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25377D40785C247BA225570FBD76B03" ma:contentTypeVersion="18" ma:contentTypeDescription="Create a new document." ma:contentTypeScope="" ma:versionID="9d774f8c8f341221ea5191706db690ba">
  <xsd:schema xmlns:xsd="http://www.w3.org/2001/XMLSchema" xmlns:xs="http://www.w3.org/2001/XMLSchema" xmlns:p="http://schemas.microsoft.com/office/2006/metadata/properties" xmlns:ns2="44800424-5585-4857-844b-26784bb1c00c" xmlns:ns3="edf92846-ffbd-4cce-a7aa-150dc407b8cc" targetNamespace="http://schemas.microsoft.com/office/2006/metadata/properties" ma:root="true" ma:fieldsID="110d6de8de27104524a92860e858e6a5" ns2:_="" ns3:_="">
    <xsd:import namespace="44800424-5585-4857-844b-26784bb1c00c"/>
    <xsd:import namespace="edf92846-ffbd-4cce-a7aa-150dc407b8c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800424-5585-4857-844b-26784bb1c00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5c2c5899-478d-4689-af14-80570c5f1cc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f92846-ffbd-4cce-a7aa-150dc407b8cc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3a4757ca-8ce3-4e3a-9aa2-22ee2d548de8}" ma:internalName="TaxCatchAll" ma:showField="CatchAllData" ma:web="edf92846-ffbd-4cce-a7aa-150dc407b8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df92846-ffbd-4cce-a7aa-150dc407b8cc" xsi:nil="true"/>
    <lcf76f155ced4ddcb4097134ff3c332f xmlns="44800424-5585-4857-844b-26784bb1c00c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851EB8D-1EB2-4E19-848F-8FFDE4EAEB67}"/>
</file>

<file path=customXml/itemProps2.xml><?xml version="1.0" encoding="utf-8"?>
<ds:datastoreItem xmlns:ds="http://schemas.openxmlformats.org/officeDocument/2006/customXml" ds:itemID="{96A49368-3528-48FB-A80D-1A94396978C1}"/>
</file>

<file path=customXml/itemProps3.xml><?xml version="1.0" encoding="utf-8"?>
<ds:datastoreItem xmlns:ds="http://schemas.openxmlformats.org/officeDocument/2006/customXml" ds:itemID="{4E0DFD88-38FB-456A-BD9C-5AA5FDBDDB05}"/>
</file>

<file path=docProps/app.xml><?xml version="1.0" encoding="utf-8"?>
<Properties xmlns="http://schemas.openxmlformats.org/officeDocument/2006/extended-properties" xmlns:vt="http://schemas.openxmlformats.org/officeDocument/2006/docPropsVTypes">
  <Template>Adjacency.thmx</Template>
  <TotalTime>22</TotalTime>
  <Words>45</Words>
  <Application>Microsoft Macintosh PowerPoint</Application>
  <PresentationFormat>On-screen Show (4:3)</PresentationFormat>
  <Paragraphs>20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Adjacency</vt:lpstr>
      <vt:lpstr>Essen in Deutschland</vt:lpstr>
      <vt:lpstr>der Kaffee  der Tee  der Kakao  die Milch</vt:lpstr>
      <vt:lpstr>PowerPoint Presentation</vt:lpstr>
      <vt:lpstr>Aufstrich</vt:lpstr>
      <vt:lpstr>Aufschnitt</vt:lpstr>
      <vt:lpstr>das Frühstücksei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Essen in Deutschland</dc:title>
  <dc:creator>S K</dc:creator>
  <cp:lastModifiedBy>S K</cp:lastModifiedBy>
  <cp:revision>5</cp:revision>
  <dcterms:created xsi:type="dcterms:W3CDTF">2016-10-18T02:13:04Z</dcterms:created>
  <dcterms:modified xsi:type="dcterms:W3CDTF">2017-07-25T17:17:17Z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0x010100025377D40785C247BA225570FBD76B03</vt:lpwstr>
  </property>
</Properties>
</file>