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1"/>
  </p:sldMasterIdLst>
  <p:sldIdLst>
    <p:sldId id="256" r:id="rId2"/>
    <p:sldId id="266" r:id="rId3"/>
    <p:sldId id="264" r:id="rId4"/>
    <p:sldId id="275" r:id="rId5"/>
    <p:sldId id="282" r:id="rId6"/>
    <p:sldId id="276" r:id="rId7"/>
    <p:sldId id="277" r:id="rId8"/>
    <p:sldId id="278" r:id="rId9"/>
    <p:sldId id="281" r:id="rId10"/>
    <p:sldId id="279" r:id="rId11"/>
    <p:sldId id="280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71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7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9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064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2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4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3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5089886@N07/3477506919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ubertburdamedia/820886511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009696@N05/79915475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009696@N05/79915475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ageskidmore/758807989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mmonwealthclub/851090477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nyc/176406557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7/78/Charlize_Theron_(6852646838).jpg/1280px-Charlize_Theron_(6852646838)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hrma/565469915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3821021@N04/542629031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Berühmte</a:t>
            </a:r>
            <a:r>
              <a:rPr lang="en-US" sz="4000" dirty="0" smtClean="0"/>
              <a:t> </a:t>
            </a:r>
            <a:r>
              <a:rPr lang="en-US" sz="4000" dirty="0" err="1" smtClean="0"/>
              <a:t>Migranten</a:t>
            </a:r>
            <a:r>
              <a:rPr lang="en-US" sz="4000" dirty="0" smtClean="0"/>
              <a:t> in den USA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52" y="1325561"/>
            <a:ext cx="2932929" cy="2932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7552" y="4258490"/>
            <a:ext cx="2932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“Michael </a:t>
            </a:r>
            <a:r>
              <a:rPr lang="en-US" sz="600" dirty="0"/>
              <a:t>J. Fox </a:t>
            </a:r>
            <a:r>
              <a:rPr lang="en-US" sz="600" dirty="0" err="1"/>
              <a:t>là</a:t>
            </a:r>
            <a:r>
              <a:rPr lang="en-US" sz="600" dirty="0"/>
              <a:t> </a:t>
            </a:r>
            <a:r>
              <a:rPr lang="en-US" sz="600" dirty="0" err="1"/>
              <a:t>một</a:t>
            </a:r>
            <a:r>
              <a:rPr lang="en-US" sz="600" dirty="0"/>
              <a:t> </a:t>
            </a:r>
            <a:r>
              <a:rPr lang="en-US" sz="600" dirty="0" err="1"/>
              <a:t>diễn</a:t>
            </a:r>
            <a:r>
              <a:rPr lang="en-US" sz="600" dirty="0"/>
              <a:t> </a:t>
            </a:r>
            <a:r>
              <a:rPr lang="en-US" sz="600" dirty="0" err="1"/>
              <a:t>viên</a:t>
            </a:r>
            <a:r>
              <a:rPr lang="en-US" sz="600" dirty="0"/>
              <a:t> </a:t>
            </a:r>
            <a:r>
              <a:rPr lang="en-US" sz="600" dirty="0" err="1"/>
              <a:t>nổi</a:t>
            </a:r>
            <a:r>
              <a:rPr lang="en-US" sz="600" dirty="0"/>
              <a:t> </a:t>
            </a:r>
            <a:r>
              <a:rPr lang="en-US" sz="600" dirty="0" err="1"/>
              <a:t>tiếng</a:t>
            </a:r>
            <a:r>
              <a:rPr lang="en-US" sz="600" dirty="0"/>
              <a:t> </a:t>
            </a:r>
            <a:r>
              <a:rPr lang="en-US" sz="600" dirty="0" err="1"/>
              <a:t>mắc</a:t>
            </a:r>
            <a:r>
              <a:rPr lang="en-US" sz="600" dirty="0"/>
              <a:t> </a:t>
            </a:r>
            <a:r>
              <a:rPr lang="en-US" sz="600" dirty="0" err="1"/>
              <a:t>bệnh</a:t>
            </a:r>
            <a:r>
              <a:rPr lang="en-US" sz="600" dirty="0"/>
              <a:t> Parkinson </a:t>
            </a:r>
            <a:r>
              <a:rPr lang="en-US" sz="600" dirty="0" err="1"/>
              <a:t>từ</a:t>
            </a:r>
            <a:r>
              <a:rPr lang="en-US" sz="600" dirty="0"/>
              <a:t> </a:t>
            </a:r>
            <a:r>
              <a:rPr lang="en-US" sz="600" dirty="0" err="1"/>
              <a:t>khi</a:t>
            </a:r>
            <a:r>
              <a:rPr lang="en-US" sz="600" dirty="0"/>
              <a:t> </a:t>
            </a:r>
            <a:r>
              <a:rPr lang="en-US" sz="600" dirty="0" err="1"/>
              <a:t>còn</a:t>
            </a:r>
            <a:r>
              <a:rPr lang="en-US" sz="600" dirty="0"/>
              <a:t> </a:t>
            </a:r>
            <a:r>
              <a:rPr lang="en-US" sz="600" dirty="0" err="1" smtClean="0"/>
              <a:t>trẻ</a:t>
            </a:r>
            <a:r>
              <a:rPr lang="en-US" sz="600" dirty="0"/>
              <a:t>” by </a:t>
            </a:r>
            <a:r>
              <a:rPr lang="en-US" sz="600" dirty="0" err="1" smtClean="0"/>
              <a:t>Hồng</a:t>
            </a:r>
            <a:r>
              <a:rPr lang="en-US" sz="600" dirty="0" smtClean="0"/>
              <a:t> </a:t>
            </a:r>
            <a:r>
              <a:rPr lang="en-US" sz="600" dirty="0" err="1"/>
              <a:t>Cúc</a:t>
            </a:r>
            <a:r>
              <a:rPr lang="en-US" sz="600" dirty="0"/>
              <a:t> </a:t>
            </a:r>
            <a:r>
              <a:rPr lang="en-US" sz="600" dirty="0" err="1" smtClean="0"/>
              <a:t>Nguyễn</a:t>
            </a:r>
            <a:r>
              <a:rPr lang="en-US" sz="600" dirty="0" smtClean="0"/>
              <a:t> licensed under All </a:t>
            </a:r>
            <a:r>
              <a:rPr lang="en-US" sz="600" dirty="0"/>
              <a:t>Rights Reserved.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www.flickr.com/photos/155089886@N07/34775069193</a:t>
            </a:r>
            <a:r>
              <a:rPr lang="en-US" sz="600" dirty="0" smtClean="0"/>
              <a:t>.  Last accessed 7/14/2017.  </a:t>
            </a:r>
            <a:endParaRPr lang="en-US" sz="600" dirty="0"/>
          </a:p>
          <a:p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5559499" y="4812488"/>
            <a:ext cx="2420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Michael J. Fox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2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43" y="1325562"/>
            <a:ext cx="2941638" cy="2941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8843" y="4267200"/>
            <a:ext cx="294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“Salma Hayek” by Hubert </a:t>
            </a:r>
            <a:r>
              <a:rPr lang="en-US" sz="600" dirty="0" err="1" smtClean="0"/>
              <a:t>Burda</a:t>
            </a:r>
            <a:r>
              <a:rPr lang="en-US" sz="600" dirty="0" smtClean="0"/>
              <a:t> </a:t>
            </a:r>
            <a:r>
              <a:rPr lang="en-US" sz="600" dirty="0"/>
              <a:t>Media licensed under CC BY NC SA 2.0.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www.flickr.com/photos/hubertburdamedia/8208865115</a:t>
            </a:r>
            <a:r>
              <a:rPr lang="en-US" sz="600" dirty="0" smtClean="0"/>
              <a:t>.  Last accessed 7/14/2017.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6094141" y="4636532"/>
            <a:ext cx="1886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Salma Hayek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05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>
              <a:buFontTx/>
              <a:buChar char="-"/>
            </a:pPr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/>
              <a:t> Christiane </a:t>
            </a:r>
            <a:r>
              <a:rPr lang="en-US" dirty="0" err="1"/>
              <a:t>Amanpour</a:t>
            </a:r>
            <a:r>
              <a:rPr lang="en-US" dirty="0"/>
              <a:t>. 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England und </a:t>
            </a:r>
            <a:r>
              <a:rPr lang="en-US" dirty="0" err="1" smtClean="0"/>
              <a:t>dem</a:t>
            </a:r>
            <a:r>
              <a:rPr lang="en-US" dirty="0" smtClean="0"/>
              <a:t> Iran.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92" y="1325561"/>
            <a:ext cx="2502790" cy="2502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7692" y="3828351"/>
            <a:ext cx="2502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“Marie Colvin Distinguished Lecture Series: Christine </a:t>
            </a:r>
            <a:r>
              <a:rPr lang="en-US" sz="600" dirty="0" err="1" smtClean="0"/>
              <a:t>Amanpour</a:t>
            </a:r>
            <a:r>
              <a:rPr lang="en-US" sz="600" dirty="0" smtClean="0"/>
              <a:t>” by Stony Brook University licensed under All </a:t>
            </a:r>
            <a:r>
              <a:rPr lang="en-US" sz="600" dirty="0"/>
              <a:t>Rights Reserved.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www.flickr.com/photos/10009696@N05/799154752</a:t>
            </a:r>
            <a:r>
              <a:rPr lang="en-US" sz="600" dirty="0" smtClean="0"/>
              <a:t>.  Last accessed 7/14/2017. 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719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>
              <a:buFontTx/>
              <a:buChar char="-"/>
            </a:pPr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Albert Einstein.</a:t>
            </a:r>
          </a:p>
          <a:p>
            <a:pPr>
              <a:buFontTx/>
              <a:buChar char="-"/>
            </a:pP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b="1" dirty="0" smtClean="0"/>
              <a:t>war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Physiker</a:t>
            </a:r>
            <a:r>
              <a:rPr lang="en-US" dirty="0" smtClean="0"/>
              <a:t>.  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b="1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b="1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Deutschland.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81" y="1325562"/>
            <a:ext cx="2933700" cy="293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6781" y="4259262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“Albert Einstein” by </a:t>
            </a:r>
            <a:r>
              <a:rPr lang="en-US" sz="600" dirty="0" err="1" smtClean="0"/>
              <a:t>nguyenhaquan</a:t>
            </a:r>
            <a:r>
              <a:rPr lang="en-US" sz="600" dirty="0" smtClean="0"/>
              <a:t> licensed under All </a:t>
            </a:r>
            <a:r>
              <a:rPr lang="en-US" sz="600" dirty="0"/>
              <a:t>Rights Reserved.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www.flickr.com/photos/10009696@N05/799154752</a:t>
            </a:r>
            <a:r>
              <a:rPr lang="en-US" sz="600" dirty="0" smtClean="0"/>
              <a:t>.  Last accessed 7/14/2017. 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3398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642886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2" y="1325562"/>
            <a:ext cx="2929510" cy="2929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0972" y="4255072"/>
            <a:ext cx="292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“Jackie Chan” by Gage Skidmore </a:t>
            </a:r>
            <a:r>
              <a:rPr lang="en-US" sz="600" dirty="0"/>
              <a:t>licensed under CC BY SA 2.0.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www.flickr.com/photos/gageskidmore/7588079892</a:t>
            </a:r>
            <a:r>
              <a:rPr lang="en-US" sz="600" dirty="0" smtClean="0"/>
              <a:t>.  Last accessed 7/14/2017.  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5481122" y="4631993"/>
            <a:ext cx="249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Jackie Chan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75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45" y="1325562"/>
            <a:ext cx="2837135" cy="2837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345" y="4162697"/>
            <a:ext cx="283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“Madeleine Albright at Commonwealth Club of California” by Commonwealth </a:t>
            </a:r>
            <a:r>
              <a:rPr lang="en-US" sz="600" dirty="0"/>
              <a:t>Club licensed under CC BY 2.0.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www.flickr.com/photos/commonwealthclub/8510904774</a:t>
            </a:r>
            <a:r>
              <a:rPr lang="en-US" sz="600" dirty="0" smtClean="0"/>
              <a:t>.  Last accessed 7/14/2017.  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5350492" y="4624362"/>
            <a:ext cx="262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Madeleine Albright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46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81" y="1325562"/>
            <a:ext cx="2717800" cy="271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2681" y="4043362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“Anthony Hopkins” by WNYC New York Public Radio </a:t>
            </a:r>
            <a:r>
              <a:rPr lang="en-US" sz="600" dirty="0"/>
              <a:t>licensed under CC BY NC 2.0.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www.flickr.com/photos/wnyc/1764065571</a:t>
            </a:r>
            <a:r>
              <a:rPr lang="en-US" sz="600" dirty="0" smtClean="0"/>
              <a:t>.  Last accessed 7/14/2017.  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5616076" y="4494593"/>
            <a:ext cx="236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Anthony Hopkins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05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56" y="1325562"/>
            <a:ext cx="2943225" cy="2943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7256" y="4268787"/>
            <a:ext cx="2943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“Charlize Theron speaking at the 2012 </a:t>
            </a:r>
            <a:r>
              <a:rPr lang="en-US" sz="600" dirty="0" err="1" smtClean="0"/>
              <a:t>Wondercon</a:t>
            </a:r>
            <a:r>
              <a:rPr lang="en-US" sz="600" dirty="0" smtClean="0"/>
              <a:t> in Anaheim. California” by Gage </a:t>
            </a:r>
            <a:r>
              <a:rPr lang="en-US" sz="600" dirty="0"/>
              <a:t>Skidmore licensed under CC BY SA 2.0. </a:t>
            </a:r>
            <a:r>
              <a:rPr lang="en-US" sz="600" dirty="0">
                <a:hlinkClick r:id="rId3"/>
              </a:rPr>
              <a:t>https://upload.wikimedia.org/wikipedia/commons/thumb/7/78/Charlize_Theron_%286852646838%29.jpg/1280px-Charlize_Theron_%</a:t>
            </a:r>
            <a:r>
              <a:rPr lang="en-US" sz="600" dirty="0" smtClean="0">
                <a:hlinkClick r:id="rId3"/>
              </a:rPr>
              <a:t>286852646838%29.jpg</a:t>
            </a:r>
            <a:r>
              <a:rPr lang="en-US" sz="600" dirty="0" smtClean="0"/>
              <a:t>.  Last accessed 7/14/2017.  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5707544" y="4830374"/>
            <a:ext cx="2272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Charlize Theron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85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97" y="1325562"/>
            <a:ext cx="3089684" cy="3089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0797" y="4415246"/>
            <a:ext cx="308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“Fareed </a:t>
            </a:r>
            <a:r>
              <a:rPr lang="en-US" sz="600" dirty="0" err="1" smtClean="0"/>
              <a:t>Zakaria</a:t>
            </a:r>
            <a:r>
              <a:rPr lang="en-US" sz="600" dirty="0" smtClean="0"/>
              <a:t>” by PhRMA.org licensed under All </a:t>
            </a:r>
            <a:r>
              <a:rPr lang="en-US" sz="600" dirty="0"/>
              <a:t>Rights Reserved.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www.flickr.com/photos/phrma/5654699159</a:t>
            </a:r>
            <a:r>
              <a:rPr lang="en-US" sz="600" dirty="0" smtClean="0"/>
              <a:t>.  Last accessed 7/14/2017.  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5333075" y="4792167"/>
            <a:ext cx="2647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Fareed </a:t>
            </a:r>
            <a:r>
              <a:rPr lang="en-US" sz="1600" dirty="0" err="1" smtClean="0"/>
              <a:t>Zakaria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01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77" y="1325562"/>
            <a:ext cx="2602004" cy="2602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8477" y="3927566"/>
            <a:ext cx="260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“Sofia Vergara” by Gregg </a:t>
            </a:r>
            <a:r>
              <a:rPr lang="en-US" sz="600" dirty="0" err="1" smtClean="0"/>
              <a:t>Razzl</a:t>
            </a:r>
            <a:r>
              <a:rPr lang="en-US" sz="600" dirty="0" smtClean="0"/>
              <a:t> licensed under All </a:t>
            </a:r>
            <a:r>
              <a:rPr lang="en-US" sz="600" dirty="0"/>
              <a:t>Rights Reserved.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www.flickr.com/photos/53821021@N04/5426290314</a:t>
            </a:r>
            <a:r>
              <a:rPr lang="en-US" sz="600" dirty="0" smtClean="0"/>
              <a:t>.  Last accessed 7/14/2017.   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6264892" y="4296898"/>
            <a:ext cx="1715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Sofia Vergara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53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377D40785C247BA225570FBD76B03" ma:contentTypeVersion="17" ma:contentTypeDescription="Create a new document." ma:contentTypeScope="" ma:versionID="c06a15cbe486a746f23bb92b4b649df8">
  <xsd:schema xmlns:xsd="http://www.w3.org/2001/XMLSchema" xmlns:xs="http://www.w3.org/2001/XMLSchema" xmlns:p="http://schemas.microsoft.com/office/2006/metadata/properties" xmlns:ns2="44800424-5585-4857-844b-26784bb1c00c" xmlns:ns3="edf92846-ffbd-4cce-a7aa-150dc407b8cc" targetNamespace="http://schemas.microsoft.com/office/2006/metadata/properties" ma:root="true" ma:fieldsID="766a7053bb445ffddb6a89c4b603996a" ns2:_="" ns3:_="">
    <xsd:import namespace="44800424-5585-4857-844b-26784bb1c00c"/>
    <xsd:import namespace="edf92846-ffbd-4cce-a7aa-150dc407b8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00424-5585-4857-844b-26784bb1c0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2c5899-478d-4689-af14-80570c5f1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92846-ffbd-4cce-a7aa-150dc407b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4757ca-8ce3-4e3a-9aa2-22ee2d548de8}" ma:internalName="TaxCatchAll" ma:showField="CatchAllData" ma:web="edf92846-ffbd-4cce-a7aa-150dc407b8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f92846-ffbd-4cce-a7aa-150dc407b8cc" xsi:nil="true"/>
    <lcf76f155ced4ddcb4097134ff3c332f xmlns="44800424-5585-4857-844b-26784bb1c0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2712EE-FFF3-4D06-92EF-4AA17223F21F}"/>
</file>

<file path=customXml/itemProps2.xml><?xml version="1.0" encoding="utf-8"?>
<ds:datastoreItem xmlns:ds="http://schemas.openxmlformats.org/officeDocument/2006/customXml" ds:itemID="{46944297-BEE5-40D8-983C-A9EEA2D58849}"/>
</file>

<file path=customXml/itemProps3.xml><?xml version="1.0" encoding="utf-8"?>
<ds:datastoreItem xmlns:ds="http://schemas.openxmlformats.org/officeDocument/2006/customXml" ds:itemID="{38BFCB8B-BF24-4653-8D58-07918F1D4CB0}"/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1307</TotalTime>
  <Words>371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Schoolbook</vt:lpstr>
      <vt:lpstr>Mangal</vt:lpstr>
      <vt:lpstr>Wingdings 2</vt:lpstr>
      <vt:lpstr>View</vt:lpstr>
      <vt:lpstr>Berühmte Migranten in den USA</vt:lpstr>
      <vt:lpstr>Das ist … ? </vt:lpstr>
      <vt:lpstr>Das ist … ? </vt:lpstr>
      <vt:lpstr>Das ist … ? </vt:lpstr>
      <vt:lpstr>Das ist … ? </vt:lpstr>
      <vt:lpstr>Das ist … ? </vt:lpstr>
      <vt:lpstr>Das ist … ? </vt:lpstr>
      <vt:lpstr>Das ist … ? </vt:lpstr>
      <vt:lpstr>Das ist … ? </vt:lpstr>
      <vt:lpstr>Das ist … ? </vt:lpstr>
      <vt:lpstr>Das ist …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Gruppe 1</dc:title>
  <dc:creator>S K</dc:creator>
  <cp:lastModifiedBy>jperkins</cp:lastModifiedBy>
  <cp:revision>67</cp:revision>
  <dcterms:created xsi:type="dcterms:W3CDTF">2017-05-11T01:37:48Z</dcterms:created>
  <dcterms:modified xsi:type="dcterms:W3CDTF">2017-07-17T17:51:47Z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BF5D73A6-1ABB-4DE2-9AC1-C0249259363D</vt:lpwstr>
  </property>
  <property fmtid="{D5CDD505-2E9C-101B-9397-08002B2CF9AE}" pid="3" name="ArticulatePath">
    <vt:lpwstr>wetter_presentation</vt:lpwstr>
  </property>
  <property fmtid="{D5CDD505-2E9C-101B-9397-08002B2CF9AE}" pid="4" name="ContentTypeId">
    <vt:lpwstr>0x010100025377D40785C247BA225570FBD76B03</vt:lpwstr>
  </property>
</Properties>
</file>