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sldIdLst>
    <p:sldId id="256" r:id="rId2"/>
    <p:sldId id="263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64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848208A-B4BF-7344-BA4C-0CBA08B5C38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3369E3-0D58-4443-990C-9F57BB60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eithallison/548123052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09696@N05/79915475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ila_Kunis#/media/File:20120712_Mila_Kunis_@_Comic-con_cropped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geskidmore/758844898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ngobseck/59560969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Keira_Knightley#/media/File:Keira_Knightley_2005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geskidmore/544039364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Frederick_Friedrich_Trump_2.jp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sidethemagic/57051645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6729696@N07/1690411345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lh_photography_2009/43179835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Berühmte</a:t>
            </a:r>
            <a:r>
              <a:rPr lang="en-US" sz="4000" dirty="0" smtClean="0"/>
              <a:t> </a:t>
            </a:r>
            <a:r>
              <a:rPr lang="en-US" sz="4000" dirty="0" err="1" smtClean="0"/>
              <a:t>Migranten</a:t>
            </a:r>
            <a:r>
              <a:rPr lang="en-US" sz="4000" dirty="0" smtClean="0"/>
              <a:t> in den USA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2" y="1325561"/>
            <a:ext cx="3298689" cy="3298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1792" y="4624250"/>
            <a:ext cx="329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“”</a:t>
            </a:r>
            <a:r>
              <a:rPr lang="en-US" sz="600" dirty="0" err="1" smtClean="0"/>
              <a:t>Rashard</a:t>
            </a:r>
            <a:r>
              <a:rPr lang="en-US" sz="600" dirty="0" smtClean="0"/>
              <a:t> Lewis and Dirk Nowitzki” by Keith </a:t>
            </a:r>
            <a:r>
              <a:rPr lang="en-US" sz="600" dirty="0"/>
              <a:t>Allison licensed under CC BY SA 2.0 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www.flickr.com/photos/keithallison/5481230524</a:t>
            </a:r>
            <a:r>
              <a:rPr lang="en-US" sz="600" dirty="0" smtClean="0"/>
              <a:t>.  Last accessed 7/14/2017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6047179" y="5001171"/>
            <a:ext cx="1933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Dirk Nowitzki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32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4" y="1325562"/>
            <a:ext cx="3160287" cy="3160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0194" y="4485849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“Penelope Cruz-0001” by </a:t>
            </a:r>
            <a:r>
              <a:rPr lang="zh-TW" altLang="en-US" sz="600" dirty="0" smtClean="0"/>
              <a:t>殞落天使 </a:t>
            </a:r>
            <a:r>
              <a:rPr lang="en-US" altLang="zh-TW" sz="600" dirty="0" smtClean="0"/>
              <a:t>licensed under All </a:t>
            </a:r>
            <a:r>
              <a:rPr lang="en-US" altLang="zh-TW" sz="600" dirty="0"/>
              <a:t>Rights Reserved. </a:t>
            </a:r>
            <a:r>
              <a:rPr lang="en-US" altLang="zh-TW" sz="600" dirty="0">
                <a:hlinkClick r:id="rId3"/>
              </a:rPr>
              <a:t>https://</a:t>
            </a:r>
            <a:r>
              <a:rPr lang="en-US" altLang="zh-TW" sz="600" dirty="0" smtClean="0">
                <a:hlinkClick r:id="rId3"/>
              </a:rPr>
              <a:t>www.flickr.com/photos/10009696@N05/799154752</a:t>
            </a:r>
            <a:r>
              <a:rPr lang="en-US" altLang="zh-TW" sz="600" dirty="0" smtClean="0"/>
              <a:t>.  Last accessed 7/14/2017.  </a:t>
            </a:r>
            <a:endParaRPr lang="zh-TW" altLang="en-US" sz="600" dirty="0"/>
          </a:p>
          <a:p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433224" y="4955103"/>
            <a:ext cx="2547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Penelope Cruz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69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Mila </a:t>
            </a:r>
            <a:r>
              <a:rPr lang="en-US" dirty="0" err="1" smtClean="0"/>
              <a:t>Kunis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Beruf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Schauspielerin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der Ukraine.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1" y="1702483"/>
            <a:ext cx="3017520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6807" y="4746129"/>
            <a:ext cx="312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“Mila </a:t>
            </a:r>
            <a:r>
              <a:rPr lang="en-US" sz="600" dirty="0" err="1" smtClean="0"/>
              <a:t>Kunis</a:t>
            </a:r>
            <a:r>
              <a:rPr lang="en-US" sz="600" dirty="0" smtClean="0"/>
              <a:t> at the 2012 San Diego Comic-Con International” by </a:t>
            </a:r>
            <a:r>
              <a:rPr lang="en-US" sz="600" dirty="0"/>
              <a:t>Gage Skidmore is licensed under CC BY SA 2.0. </a:t>
            </a:r>
            <a:r>
              <a:rPr lang="en-US" sz="600" dirty="0">
                <a:hlinkClick r:id="rId3"/>
              </a:rPr>
              <a:t>https://commons.wikimedia.org/wiki/Category:Mila_Kunis#/media/File:20120712_Mila_Kunis_@_</a:t>
            </a:r>
            <a:r>
              <a:rPr lang="en-US" sz="600" dirty="0" smtClean="0">
                <a:hlinkClick r:id="rId3"/>
              </a:rPr>
              <a:t>Comic-con_cropped.jpg</a:t>
            </a:r>
            <a:r>
              <a:rPr lang="en-US" sz="600" dirty="0" smtClean="0"/>
              <a:t>.  Last accessed 7/13/17.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016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... </a:t>
            </a:r>
          </a:p>
          <a:p>
            <a:pPr>
              <a:buFontTx/>
              <a:buChar char="-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???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61" y="1702483"/>
            <a:ext cx="3017520" cy="301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2961" y="4720003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“Arnold Schwarzenegger” by Gage Skidmore is licensed  under CC BY SA 2.0.  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www.flickr.com/photos/gageskidmore/7588448982</a:t>
            </a:r>
            <a:r>
              <a:rPr lang="en-US" sz="600" dirty="0" smtClean="0"/>
              <a:t>.  Last accessed 7/13/2017.  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5877360" y="5406955"/>
            <a:ext cx="210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Arnold Schwarzenegger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15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??? </a:t>
            </a:r>
          </a:p>
          <a:p>
            <a:pPr>
              <a:buFontTx/>
              <a:buChar char="-"/>
            </a:pP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b="1" dirty="0" smtClean="0"/>
              <a:t>war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.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b="1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b="1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England.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07" y="1702483"/>
            <a:ext cx="3130774" cy="313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707" y="4833257"/>
            <a:ext cx="3130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“Charade (1963) Audrey Hepburn” by George is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www.flickr.com/photos/vangobseck/5956096950</a:t>
            </a:r>
            <a:r>
              <a:rPr lang="en-US" sz="600" dirty="0" smtClean="0"/>
              <a:t>.  Last accessed 7/13/2017</a:t>
            </a:r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6070599" y="5197316"/>
            <a:ext cx="190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Audrey Hepburn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7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>
              <a:buFontTx/>
              <a:buChar char="-"/>
            </a:pPr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... 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...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54" y="1325561"/>
            <a:ext cx="2828427" cy="2828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2054" y="4153988"/>
            <a:ext cx="282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“2005 Toronto Film Festival” by Tony </a:t>
            </a:r>
            <a:r>
              <a:rPr lang="en-US" sz="600" dirty="0" err="1" smtClean="0"/>
              <a:t>Shek</a:t>
            </a:r>
            <a:r>
              <a:rPr lang="en-US" sz="600" dirty="0" smtClean="0"/>
              <a:t> </a:t>
            </a:r>
            <a:r>
              <a:rPr lang="en-US" sz="600" dirty="0"/>
              <a:t>licensed under CC BY 2.0. </a:t>
            </a:r>
            <a:r>
              <a:rPr lang="en-US" sz="600" dirty="0">
                <a:hlinkClick r:id="rId3"/>
              </a:rPr>
              <a:t>https://commons.wikimedia.org/wiki/Keira_Knightley#/</a:t>
            </a:r>
            <a:r>
              <a:rPr lang="en-US" sz="600" dirty="0" smtClean="0">
                <a:hlinkClick r:id="rId3"/>
              </a:rPr>
              <a:t>media/File:Keira_Knightley_2005.jpg</a:t>
            </a:r>
            <a:r>
              <a:rPr lang="en-US" sz="600" dirty="0" smtClean="0"/>
              <a:t>.  Last accessed 7/13/2017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785920" y="4715660"/>
            <a:ext cx="219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Keira Knightley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41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82" y="1702483"/>
            <a:ext cx="27813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7366" y="4483783"/>
            <a:ext cx="278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“Donald Trump” by Gage Skidmore </a:t>
            </a:r>
            <a:r>
              <a:rPr lang="en-US" sz="600" dirty="0"/>
              <a:t>licensed under CC BY SA 2.0.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www.flickr.com/photos/gageskidmore/5440393641/</a:t>
            </a:r>
            <a:r>
              <a:rPr lang="en-US" sz="600" dirty="0" smtClean="0"/>
              <a:t>  Last accessed 7/13/2017.  </a:t>
            </a:r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 flipH="1" flipV="1">
            <a:off x="2434105" y="4976413"/>
            <a:ext cx="181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Donald Trump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98" y="1702483"/>
            <a:ext cx="2781300" cy="2781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6098" y="4483783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“File: Frederick Friedrich Trump 2.jpg”. Licensed under </a:t>
            </a:r>
            <a:r>
              <a:rPr lang="en-US" sz="600" dirty="0"/>
              <a:t>public domain. </a:t>
            </a:r>
            <a:r>
              <a:rPr lang="en-US" sz="600" dirty="0">
                <a:hlinkClick r:id="rId5"/>
              </a:rPr>
              <a:t>https://</a:t>
            </a:r>
            <a:r>
              <a:rPr lang="en-US" sz="600" dirty="0" smtClean="0">
                <a:hlinkClick r:id="rId5"/>
              </a:rPr>
              <a:t>commons.wikimedia.org/wiki/File:Frederick_Friedrich_Trump_2.jpg</a:t>
            </a:r>
            <a:r>
              <a:rPr lang="en-US" sz="600" dirty="0" smtClean="0"/>
              <a:t>. Last accessed 7/13/2017</a:t>
            </a:r>
            <a:endParaRPr lang="en-US" sz="6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4895107" y="4976413"/>
            <a:ext cx="226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Frederick Trump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46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8" y="1702483"/>
            <a:ext cx="3228373" cy="3228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2108" y="4930856"/>
            <a:ext cx="3228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“Andy Garcia” by Ricky </a:t>
            </a:r>
            <a:r>
              <a:rPr lang="en-US" sz="600" dirty="0" err="1" smtClean="0"/>
              <a:t>Brigante</a:t>
            </a:r>
            <a:r>
              <a:rPr lang="en-US" sz="600" dirty="0" smtClean="0"/>
              <a:t> licensed under CC BY NC ND 2.0</a:t>
            </a:r>
            <a:r>
              <a:rPr lang="en-US" sz="600" dirty="0"/>
              <a:t>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www.flickr.com/photos/insidethemagic/5705164520</a:t>
            </a:r>
            <a:r>
              <a:rPr lang="en-US" sz="600" dirty="0" smtClean="0"/>
              <a:t>.  Last accessed 7/13/2017.  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955738" y="5369332"/>
            <a:ext cx="2024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Andy Garcia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88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81" y="1325562"/>
            <a:ext cx="3657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881" y="4983162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“Cary Grant in ‘North by Northwest’ “ by Phillipe </a:t>
            </a:r>
            <a:r>
              <a:rPr lang="en-US" sz="600" dirty="0" err="1" smtClean="0"/>
              <a:t>Freyhof</a:t>
            </a:r>
            <a:r>
              <a:rPr lang="en-US" sz="600" dirty="0" smtClean="0"/>
              <a:t>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www.flickr.com/photos/126729696@N07/16904113450</a:t>
            </a:r>
            <a:r>
              <a:rPr lang="en-US" sz="600" dirty="0" smtClean="0"/>
              <a:t>.  Last accessed 7/13/2017.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5890424" y="5479962"/>
            <a:ext cx="209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Cary Grant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3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01" y="0"/>
            <a:ext cx="7269480" cy="1325562"/>
          </a:xfrm>
        </p:spPr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1" y="1702483"/>
            <a:ext cx="6446520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2700" y="236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1325561"/>
            <a:ext cx="3434607" cy="3434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5874" y="4760168"/>
            <a:ext cx="35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“SLH_8180” by Scott Harms licensed under All </a:t>
            </a:r>
            <a:r>
              <a:rPr lang="en-US" sz="600" dirty="0"/>
              <a:t>Rights Reserved. </a:t>
            </a:r>
            <a:r>
              <a:rPr lang="en-US" sz="600" dirty="0">
                <a:hlinkClick r:id="rId3"/>
              </a:rPr>
              <a:t>https://</a:t>
            </a:r>
            <a:r>
              <a:rPr lang="en-US" sz="600" dirty="0" smtClean="0">
                <a:hlinkClick r:id="rId3"/>
              </a:rPr>
              <a:t>www.flickr.com/photos/slh_photography_2009/4317983584</a:t>
            </a:r>
            <a:r>
              <a:rPr lang="en-US" sz="600" dirty="0" smtClean="0"/>
              <a:t>.  Last accessed 7/13/2017.</a:t>
            </a:r>
            <a:endParaRPr lang="en-US" sz="600" dirty="0"/>
          </a:p>
        </p:txBody>
      </p:sp>
      <p:sp>
        <p:nvSpPr>
          <p:cNvPr id="6" name="TextBox 5"/>
          <p:cNvSpPr txBox="1"/>
          <p:nvPr/>
        </p:nvSpPr>
        <p:spPr>
          <a:xfrm flipH="1" flipV="1">
            <a:off x="6021052" y="5153421"/>
            <a:ext cx="19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Heidi Klum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15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377D40785C247BA225570FBD76B03" ma:contentTypeVersion="17" ma:contentTypeDescription="Create a new document." ma:contentTypeScope="" ma:versionID="c06a15cbe486a746f23bb92b4b649df8">
  <xsd:schema xmlns:xsd="http://www.w3.org/2001/XMLSchema" xmlns:xs="http://www.w3.org/2001/XMLSchema" xmlns:p="http://schemas.microsoft.com/office/2006/metadata/properties" xmlns:ns2="44800424-5585-4857-844b-26784bb1c00c" xmlns:ns3="edf92846-ffbd-4cce-a7aa-150dc407b8cc" targetNamespace="http://schemas.microsoft.com/office/2006/metadata/properties" ma:root="true" ma:fieldsID="766a7053bb445ffddb6a89c4b603996a" ns2:_="" ns3:_="">
    <xsd:import namespace="44800424-5585-4857-844b-26784bb1c00c"/>
    <xsd:import namespace="edf92846-ffbd-4cce-a7aa-150dc407b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00424-5585-4857-844b-26784bb1c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2c5899-478d-4689-af14-80570c5f1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92846-ffbd-4cce-a7aa-150dc407b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a4757ca-8ce3-4e3a-9aa2-22ee2d548de8}" ma:internalName="TaxCatchAll" ma:showField="CatchAllData" ma:web="edf92846-ffbd-4cce-a7aa-150dc407b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f92846-ffbd-4cce-a7aa-150dc407b8cc" xsi:nil="true"/>
    <lcf76f155ced4ddcb4097134ff3c332f xmlns="44800424-5585-4857-844b-26784bb1c0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237A98-8F55-41D3-AF3F-57EAA94C86C1}"/>
</file>

<file path=customXml/itemProps2.xml><?xml version="1.0" encoding="utf-8"?>
<ds:datastoreItem xmlns:ds="http://schemas.openxmlformats.org/officeDocument/2006/customXml" ds:itemID="{65A21780-4395-4E9C-BC38-056D413C9EFA}"/>
</file>

<file path=customXml/itemProps3.xml><?xml version="1.0" encoding="utf-8"?>
<ds:datastoreItem xmlns:ds="http://schemas.openxmlformats.org/officeDocument/2006/customXml" ds:itemID="{C74473BD-2457-41A2-A2A3-B55F576142A1}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2343</TotalTime>
  <Words>420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Schoolbook</vt:lpstr>
      <vt:lpstr>Mangal</vt:lpstr>
      <vt:lpstr>新細明體</vt:lpstr>
      <vt:lpstr>Wingdings 2</vt:lpstr>
      <vt:lpstr>View</vt:lpstr>
      <vt:lpstr>Berühmte Migranten in den USA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  <vt:lpstr>Das ist …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 1</dc:title>
  <dc:creator>S K</dc:creator>
  <cp:lastModifiedBy>jperkins</cp:lastModifiedBy>
  <cp:revision>86</cp:revision>
  <dcterms:created xsi:type="dcterms:W3CDTF">2017-05-11T01:37:48Z</dcterms:created>
  <dcterms:modified xsi:type="dcterms:W3CDTF">2017-07-17T17:53:38Z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BF5D73A6-1ABB-4DE2-9AC1-C0249259363D</vt:lpwstr>
  </property>
  <property fmtid="{D5CDD505-2E9C-101B-9397-08002B2CF9AE}" pid="3" name="ArticulatePath">
    <vt:lpwstr>wetter_presentation</vt:lpwstr>
  </property>
  <property fmtid="{D5CDD505-2E9C-101B-9397-08002B2CF9AE}" pid="4" name="ContentTypeId">
    <vt:lpwstr>0x010100025377D40785C247BA225570FBD76B03</vt:lpwstr>
  </property>
</Properties>
</file>